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3" r:id="rId2"/>
  </p:sldMasterIdLst>
  <p:notesMasterIdLst>
    <p:notesMasterId r:id="rId46"/>
  </p:notesMasterIdLst>
  <p:handoutMasterIdLst>
    <p:handoutMasterId r:id="rId47"/>
  </p:handoutMasterIdLst>
  <p:sldIdLst>
    <p:sldId id="256" r:id="rId3"/>
    <p:sldId id="312" r:id="rId4"/>
    <p:sldId id="259" r:id="rId5"/>
    <p:sldId id="292" r:id="rId6"/>
    <p:sldId id="313" r:id="rId7"/>
    <p:sldId id="302" r:id="rId8"/>
    <p:sldId id="303" r:id="rId9"/>
    <p:sldId id="304" r:id="rId10"/>
    <p:sldId id="305" r:id="rId11"/>
    <p:sldId id="306" r:id="rId12"/>
    <p:sldId id="301" r:id="rId13"/>
    <p:sldId id="274" r:id="rId14"/>
    <p:sldId id="263" r:id="rId15"/>
    <p:sldId id="257" r:id="rId16"/>
    <p:sldId id="300" r:id="rId17"/>
    <p:sldId id="296" r:id="rId18"/>
    <p:sldId id="297" r:id="rId19"/>
    <p:sldId id="299" r:id="rId20"/>
    <p:sldId id="298" r:id="rId21"/>
    <p:sldId id="295" r:id="rId22"/>
    <p:sldId id="266" r:id="rId23"/>
    <p:sldId id="294" r:id="rId24"/>
    <p:sldId id="262" r:id="rId25"/>
    <p:sldId id="264" r:id="rId26"/>
    <p:sldId id="311" r:id="rId27"/>
    <p:sldId id="277" r:id="rId28"/>
    <p:sldId id="278" r:id="rId29"/>
    <p:sldId id="279" r:id="rId30"/>
    <p:sldId id="280" r:id="rId31"/>
    <p:sldId id="281" r:id="rId32"/>
    <p:sldId id="282" r:id="rId33"/>
    <p:sldId id="283" r:id="rId34"/>
    <p:sldId id="265" r:id="rId35"/>
    <p:sldId id="271" r:id="rId36"/>
    <p:sldId id="268" r:id="rId37"/>
    <p:sldId id="284" r:id="rId38"/>
    <p:sldId id="285" r:id="rId39"/>
    <p:sldId id="286" r:id="rId40"/>
    <p:sldId id="287" r:id="rId41"/>
    <p:sldId id="290" r:id="rId42"/>
    <p:sldId id="291" r:id="rId43"/>
    <p:sldId id="288" r:id="rId44"/>
    <p:sldId id="272"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B31"/>
    <a:srgbClr val="5E617D"/>
    <a:srgbClr val="EBEBF0"/>
    <a:srgbClr val="FF346D"/>
    <a:srgbClr val="ADB0C3"/>
    <a:srgbClr val="BBBED3"/>
    <a:srgbClr val="9FA0AF"/>
    <a:srgbClr val="7F8298"/>
    <a:srgbClr val="9EA0B2"/>
    <a:srgbClr val="3238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489"/>
    <p:restoredTop sz="94626"/>
  </p:normalViewPr>
  <p:slideViewPr>
    <p:cSldViewPr snapToGrid="0" snapToObjects="1">
      <p:cViewPr>
        <p:scale>
          <a:sx n="130" d="100"/>
          <a:sy n="130" d="100"/>
        </p:scale>
        <p:origin x="904" y="-16"/>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FA638EA-903F-2E96-F0F7-62241CB2BD5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019E32C-E47F-DC3F-F7A6-8AC5FE6C20F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ABBACAF-F5B9-914E-95FC-C2DFD5A17A29}" type="datetimeFigureOut">
              <a:rPr lang="en-US" smtClean="0"/>
              <a:t>12/10/24</a:t>
            </a:fld>
            <a:endParaRPr lang="en-US"/>
          </a:p>
        </p:txBody>
      </p:sp>
      <p:sp>
        <p:nvSpPr>
          <p:cNvPr id="4" name="Footer Placeholder 3">
            <a:extLst>
              <a:ext uri="{FF2B5EF4-FFF2-40B4-BE49-F238E27FC236}">
                <a16:creationId xmlns:a16="http://schemas.microsoft.com/office/drawing/2014/main" id="{97138691-084C-B9C5-774E-279FC1C366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16011E-6C29-9E6E-FD26-62987C6FC89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7EB2F5-1BA2-F248-A378-6CA163C503FE}" type="slidenum">
              <a:rPr lang="en-US" smtClean="0"/>
              <a:t>‹#›</a:t>
            </a:fld>
            <a:endParaRPr lang="en-US"/>
          </a:p>
        </p:txBody>
      </p:sp>
    </p:spTree>
    <p:extLst>
      <p:ext uri="{BB962C8B-B14F-4D97-AF65-F5344CB8AC3E}">
        <p14:creationId xmlns:p14="http://schemas.microsoft.com/office/powerpoint/2010/main" val="9725072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94FBBE-B426-8C4B-9EF2-D6830CD48124}" type="datetimeFigureOut">
              <a:rPr lang="en-US" smtClean="0"/>
              <a:t>12/10/24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9E0846-48EA-EE4B-8CF9-F379AFF2B6F2}" type="slidenum">
              <a:rPr lang="en-US" smtClean="0"/>
              <a:t>‹#›</a:t>
            </a:fld>
            <a:endParaRPr lang="en-US"/>
          </a:p>
        </p:txBody>
      </p:sp>
    </p:spTree>
    <p:extLst>
      <p:ext uri="{BB962C8B-B14F-4D97-AF65-F5344CB8AC3E}">
        <p14:creationId xmlns:p14="http://schemas.microsoft.com/office/powerpoint/2010/main" val="543344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9.png"/></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8AFBB66-0B16-00D8-7411-ACA2F46E78B9}"/>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EE91ED-DF76-174C-A567-C23BDB0461CC}"/>
              </a:ext>
            </a:extLst>
          </p:cNvPr>
          <p:cNvSpPr>
            <a:spLocks noGrp="1"/>
          </p:cNvSpPr>
          <p:nvPr>
            <p:ph type="ctrTitle" hasCustomPrompt="1"/>
          </p:nvPr>
        </p:nvSpPr>
        <p:spPr>
          <a:xfrm>
            <a:off x="932797" y="1831689"/>
            <a:ext cx="6776852" cy="2819543"/>
          </a:xfrm>
        </p:spPr>
        <p:txBody>
          <a:bodyPr anchor="b"/>
          <a:lstStyle>
            <a:lvl1pPr algn="l">
              <a:defRPr sz="6000" b="1" i="0">
                <a:solidFill>
                  <a:schemeClr val="bg1"/>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3" name="Subtitle 2">
            <a:extLst>
              <a:ext uri="{FF2B5EF4-FFF2-40B4-BE49-F238E27FC236}">
                <a16:creationId xmlns:a16="http://schemas.microsoft.com/office/drawing/2014/main" id="{929CE3DC-12F6-2843-AA70-307C146C3BA3}"/>
              </a:ext>
            </a:extLst>
          </p:cNvPr>
          <p:cNvSpPr>
            <a:spLocks noGrp="1"/>
          </p:cNvSpPr>
          <p:nvPr>
            <p:ph type="subTitle" idx="1" hasCustomPrompt="1"/>
          </p:nvPr>
        </p:nvSpPr>
        <p:spPr>
          <a:xfrm>
            <a:off x="932610" y="4911028"/>
            <a:ext cx="6777037" cy="875805"/>
          </a:xfrm>
        </p:spPr>
        <p:txBody>
          <a:bodyPr>
            <a:noAutofit/>
          </a:bodyPr>
          <a:lstStyle>
            <a:lvl1pPr marL="0" indent="0" algn="l">
              <a:buNone/>
              <a:defRPr sz="2600">
                <a:solidFill>
                  <a:schemeClr val="bg1"/>
                </a:solidFill>
                <a:latin typeface="Roboto" panose="02000000000000000000" pitchFamily="2" charset="0"/>
                <a:ea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Speaker Name or Subtitle</a:t>
            </a:r>
          </a:p>
          <a:p>
            <a:r>
              <a:rPr lang="en-US" dirty="0"/>
              <a:t>Additional line as needed</a:t>
            </a:r>
          </a:p>
        </p:txBody>
      </p:sp>
      <p:pic>
        <p:nvPicPr>
          <p:cNvPr id="5" name="Picture 4" descr="A black background with white text&#10;&#10;Description automatically generated">
            <a:extLst>
              <a:ext uri="{FF2B5EF4-FFF2-40B4-BE49-F238E27FC236}">
                <a16:creationId xmlns:a16="http://schemas.microsoft.com/office/drawing/2014/main" id="{8098D666-C992-FA5F-4F22-024F894CEF99}"/>
              </a:ext>
            </a:extLst>
          </p:cNvPr>
          <p:cNvPicPr>
            <a:picLocks noChangeAspect="1"/>
          </p:cNvPicPr>
          <p:nvPr userDrawn="1"/>
        </p:nvPicPr>
        <p:blipFill>
          <a:blip r:embed="rId2"/>
          <a:stretch>
            <a:fillRect/>
          </a:stretch>
        </p:blipFill>
        <p:spPr>
          <a:xfrm>
            <a:off x="663137" y="828337"/>
            <a:ext cx="3027228" cy="844247"/>
          </a:xfrm>
          <a:prstGeom prst="rect">
            <a:avLst/>
          </a:prstGeom>
        </p:spPr>
      </p:pic>
      <p:sp>
        <p:nvSpPr>
          <p:cNvPr id="6" name="Rectangle 5">
            <a:extLst>
              <a:ext uri="{FF2B5EF4-FFF2-40B4-BE49-F238E27FC236}">
                <a16:creationId xmlns:a16="http://schemas.microsoft.com/office/drawing/2014/main" id="{A5269A46-9404-F47F-31B0-2443B65F2715}"/>
              </a:ext>
            </a:extLst>
          </p:cNvPr>
          <p:cNvSpPr/>
          <p:nvPr userDrawn="1"/>
        </p:nvSpPr>
        <p:spPr>
          <a:xfrm>
            <a:off x="8337176" y="0"/>
            <a:ext cx="3854824" cy="685800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975CE4F-672C-21CE-5373-FF2529F9AE85}"/>
              </a:ext>
            </a:extLst>
          </p:cNvPr>
          <p:cNvSpPr txBox="1"/>
          <p:nvPr userDrawn="1"/>
        </p:nvSpPr>
        <p:spPr>
          <a:xfrm>
            <a:off x="9394545" y="3241460"/>
            <a:ext cx="1864658" cy="369332"/>
          </a:xfrm>
          <a:prstGeom prst="rect">
            <a:avLst/>
          </a:prstGeom>
          <a:noFill/>
        </p:spPr>
        <p:txBody>
          <a:bodyPr wrap="square" rtlCol="0">
            <a:spAutoFit/>
          </a:bodyPr>
          <a:lstStyle/>
          <a:p>
            <a:r>
              <a:rPr lang="en-US" dirty="0"/>
              <a:t>Add image</a:t>
            </a:r>
          </a:p>
        </p:txBody>
      </p:sp>
      <p:pic>
        <p:nvPicPr>
          <p:cNvPr id="8" name="Picture 7">
            <a:extLst>
              <a:ext uri="{FF2B5EF4-FFF2-40B4-BE49-F238E27FC236}">
                <a16:creationId xmlns:a16="http://schemas.microsoft.com/office/drawing/2014/main" id="{B3E854DA-59A4-7E60-5231-747CA53546CA}"/>
              </a:ext>
            </a:extLst>
          </p:cNvPr>
          <p:cNvPicPr>
            <a:picLocks noChangeAspect="1"/>
          </p:cNvPicPr>
          <p:nvPr userDrawn="1"/>
        </p:nvPicPr>
        <p:blipFill>
          <a:blip r:embed="rId3"/>
          <a:stretch>
            <a:fillRect/>
          </a:stretch>
        </p:blipFill>
        <p:spPr>
          <a:xfrm rot="15735953">
            <a:off x="-675791" y="5599860"/>
            <a:ext cx="2284192" cy="1418835"/>
          </a:xfrm>
          <a:prstGeom prst="rect">
            <a:avLst/>
          </a:prstGeom>
        </p:spPr>
      </p:pic>
      <p:pic>
        <p:nvPicPr>
          <p:cNvPr id="11" name="Picture 10">
            <a:extLst>
              <a:ext uri="{FF2B5EF4-FFF2-40B4-BE49-F238E27FC236}">
                <a16:creationId xmlns:a16="http://schemas.microsoft.com/office/drawing/2014/main" id="{7E7899E6-7753-89BF-712E-0BB8858E213E}"/>
              </a:ext>
            </a:extLst>
          </p:cNvPr>
          <p:cNvPicPr>
            <a:picLocks noChangeAspect="1"/>
          </p:cNvPicPr>
          <p:nvPr userDrawn="1"/>
        </p:nvPicPr>
        <p:blipFill>
          <a:blip r:embed="rId4"/>
          <a:stretch>
            <a:fillRect/>
          </a:stretch>
        </p:blipFill>
        <p:spPr>
          <a:xfrm rot="16406764">
            <a:off x="10713038" y="-132011"/>
            <a:ext cx="2165584" cy="1920696"/>
          </a:xfrm>
          <a:prstGeom prst="rect">
            <a:avLst/>
          </a:prstGeom>
        </p:spPr>
      </p:pic>
    </p:spTree>
    <p:extLst>
      <p:ext uri="{BB962C8B-B14F-4D97-AF65-F5344CB8AC3E}">
        <p14:creationId xmlns:p14="http://schemas.microsoft.com/office/powerpoint/2010/main" val="42464499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_4">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7D51A83-C85D-D341-850A-23A9E0C21157}"/>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bg1"/>
                </a:solidFill>
                <a:latin typeface="Roboto" panose="02000000000000000000" pitchFamily="2" charset="0"/>
                <a:ea typeface="Roboto" panose="02000000000000000000" pitchFamily="2" charset="0"/>
              </a:defRPr>
            </a:lvl1pPr>
          </a:lstStyle>
          <a:p>
            <a:pPr lvl="0"/>
            <a:r>
              <a:rPr lang="en-US" dirty="0"/>
              <a:t>Divider Slide</a:t>
            </a:r>
          </a:p>
        </p:txBody>
      </p:sp>
      <p:sp>
        <p:nvSpPr>
          <p:cNvPr id="5" name="Text Placeholder 4">
            <a:extLst>
              <a:ext uri="{FF2B5EF4-FFF2-40B4-BE49-F238E27FC236}">
                <a16:creationId xmlns:a16="http://schemas.microsoft.com/office/drawing/2014/main" id="{5FA0CF52-D319-8449-9045-66B861CA9E07}"/>
              </a:ext>
            </a:extLst>
          </p:cNvPr>
          <p:cNvSpPr>
            <a:spLocks noGrp="1"/>
          </p:cNvSpPr>
          <p:nvPr>
            <p:ph type="body" sz="quarter" idx="11" hasCustomPrompt="1"/>
          </p:nvPr>
        </p:nvSpPr>
        <p:spPr>
          <a:xfrm>
            <a:off x="3647703" y="2418465"/>
            <a:ext cx="4896594" cy="428625"/>
          </a:xfrm>
        </p:spPr>
        <p:txBody>
          <a:bodyPr anchor="ctr">
            <a:normAutofit/>
          </a:bodyPr>
          <a:lstStyle>
            <a:lvl1pPr marL="0" indent="0" algn="ctr">
              <a:buNone/>
              <a:defRPr sz="1600" b="1">
                <a:solidFill>
                  <a:schemeClr val="tx2">
                    <a:lumMod val="40000"/>
                    <a:lumOff val="60000"/>
                  </a:schemeClr>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pic>
        <p:nvPicPr>
          <p:cNvPr id="9" name="Picture 8">
            <a:extLst>
              <a:ext uri="{FF2B5EF4-FFF2-40B4-BE49-F238E27FC236}">
                <a16:creationId xmlns:a16="http://schemas.microsoft.com/office/drawing/2014/main" id="{A262993B-4CD4-62F4-3FF3-F02249385E84}"/>
              </a:ext>
            </a:extLst>
          </p:cNvPr>
          <p:cNvPicPr>
            <a:picLocks noChangeAspect="1"/>
          </p:cNvPicPr>
          <p:nvPr userDrawn="1"/>
        </p:nvPicPr>
        <p:blipFill>
          <a:blip r:embed="rId2"/>
          <a:stretch>
            <a:fillRect/>
          </a:stretch>
        </p:blipFill>
        <p:spPr>
          <a:xfrm rot="21058437">
            <a:off x="-558371" y="-641597"/>
            <a:ext cx="4706254" cy="2923308"/>
          </a:xfrm>
          <a:prstGeom prst="rect">
            <a:avLst/>
          </a:prstGeom>
        </p:spPr>
      </p:pic>
      <p:pic>
        <p:nvPicPr>
          <p:cNvPr id="11" name="Picture 10">
            <a:extLst>
              <a:ext uri="{FF2B5EF4-FFF2-40B4-BE49-F238E27FC236}">
                <a16:creationId xmlns:a16="http://schemas.microsoft.com/office/drawing/2014/main" id="{E08E1DE8-C126-C850-CF4B-2759234EAA1D}"/>
              </a:ext>
            </a:extLst>
          </p:cNvPr>
          <p:cNvPicPr>
            <a:picLocks noChangeAspect="1"/>
          </p:cNvPicPr>
          <p:nvPr userDrawn="1"/>
        </p:nvPicPr>
        <p:blipFill>
          <a:blip r:embed="rId3"/>
          <a:stretch>
            <a:fillRect/>
          </a:stretch>
        </p:blipFill>
        <p:spPr>
          <a:xfrm>
            <a:off x="8352790" y="3866137"/>
            <a:ext cx="4461878" cy="3957320"/>
          </a:xfrm>
          <a:prstGeom prst="rect">
            <a:avLst/>
          </a:prstGeom>
        </p:spPr>
      </p:pic>
    </p:spTree>
    <p:extLst>
      <p:ext uri="{BB962C8B-B14F-4D97-AF65-F5344CB8AC3E}">
        <p14:creationId xmlns:p14="http://schemas.microsoft.com/office/powerpoint/2010/main" val="2473668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ivider_4">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7D51A83-C85D-D341-850A-23A9E0C21157}"/>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tx1"/>
                </a:solidFill>
                <a:latin typeface="Roboto" panose="02000000000000000000" pitchFamily="2" charset="0"/>
                <a:ea typeface="Roboto" panose="02000000000000000000" pitchFamily="2" charset="0"/>
              </a:defRPr>
            </a:lvl1pPr>
          </a:lstStyle>
          <a:p>
            <a:pPr lvl="0"/>
            <a:r>
              <a:rPr lang="en-US" dirty="0"/>
              <a:t>Divider Slide</a:t>
            </a:r>
          </a:p>
        </p:txBody>
      </p:sp>
      <p:sp>
        <p:nvSpPr>
          <p:cNvPr id="5" name="Text Placeholder 4">
            <a:extLst>
              <a:ext uri="{FF2B5EF4-FFF2-40B4-BE49-F238E27FC236}">
                <a16:creationId xmlns:a16="http://schemas.microsoft.com/office/drawing/2014/main" id="{5FA0CF52-D319-8449-9045-66B861CA9E07}"/>
              </a:ext>
            </a:extLst>
          </p:cNvPr>
          <p:cNvSpPr>
            <a:spLocks noGrp="1"/>
          </p:cNvSpPr>
          <p:nvPr>
            <p:ph type="body" sz="quarter" idx="11" hasCustomPrompt="1"/>
          </p:nvPr>
        </p:nvSpPr>
        <p:spPr>
          <a:xfrm>
            <a:off x="3397013" y="2418466"/>
            <a:ext cx="5397974" cy="428625"/>
          </a:xfrm>
        </p:spPr>
        <p:txBody>
          <a:bodyPr anchor="ctr">
            <a:noAutofit/>
          </a:bodyPr>
          <a:lstStyle>
            <a:lvl1pPr marL="0" indent="0" algn="ctr">
              <a:buNone/>
              <a:defRPr sz="2000" b="1">
                <a:solidFill>
                  <a:schemeClr val="tx2"/>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pic>
        <p:nvPicPr>
          <p:cNvPr id="9" name="Picture 8">
            <a:extLst>
              <a:ext uri="{FF2B5EF4-FFF2-40B4-BE49-F238E27FC236}">
                <a16:creationId xmlns:a16="http://schemas.microsoft.com/office/drawing/2014/main" id="{A262993B-4CD4-62F4-3FF3-F02249385E84}"/>
              </a:ext>
            </a:extLst>
          </p:cNvPr>
          <p:cNvPicPr>
            <a:picLocks noChangeAspect="1"/>
          </p:cNvPicPr>
          <p:nvPr userDrawn="1"/>
        </p:nvPicPr>
        <p:blipFill>
          <a:blip r:embed="rId2"/>
          <a:stretch>
            <a:fillRect/>
          </a:stretch>
        </p:blipFill>
        <p:spPr>
          <a:xfrm rot="21058437">
            <a:off x="-558371" y="-641597"/>
            <a:ext cx="4706254" cy="2923308"/>
          </a:xfrm>
          <a:prstGeom prst="rect">
            <a:avLst/>
          </a:prstGeom>
        </p:spPr>
      </p:pic>
      <p:pic>
        <p:nvPicPr>
          <p:cNvPr id="11" name="Picture 10">
            <a:extLst>
              <a:ext uri="{FF2B5EF4-FFF2-40B4-BE49-F238E27FC236}">
                <a16:creationId xmlns:a16="http://schemas.microsoft.com/office/drawing/2014/main" id="{E08E1DE8-C126-C850-CF4B-2759234EAA1D}"/>
              </a:ext>
            </a:extLst>
          </p:cNvPr>
          <p:cNvPicPr>
            <a:picLocks noChangeAspect="1"/>
          </p:cNvPicPr>
          <p:nvPr userDrawn="1"/>
        </p:nvPicPr>
        <p:blipFill>
          <a:blip r:embed="rId3"/>
          <a:stretch>
            <a:fillRect/>
          </a:stretch>
        </p:blipFill>
        <p:spPr>
          <a:xfrm>
            <a:off x="8352790" y="3866137"/>
            <a:ext cx="4461878" cy="3957320"/>
          </a:xfrm>
          <a:prstGeom prst="rect">
            <a:avLst/>
          </a:prstGeom>
        </p:spPr>
      </p:pic>
    </p:spTree>
    <p:extLst>
      <p:ext uri="{BB962C8B-B14F-4D97-AF65-F5344CB8AC3E}">
        <p14:creationId xmlns:p14="http://schemas.microsoft.com/office/powerpoint/2010/main" val="33183129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_5 (image backgroun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3860D9-4656-CD44-B08E-65D1E2BE0CF3}"/>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tx1"/>
                </a:solidFill>
                <a:latin typeface="Roboto" panose="02000000000000000000" pitchFamily="2" charset="0"/>
                <a:ea typeface="Roboto" panose="02000000000000000000" pitchFamily="2" charset="0"/>
              </a:defRPr>
            </a:lvl1pPr>
          </a:lstStyle>
          <a:p>
            <a:pPr lvl="0"/>
            <a:r>
              <a:rPr lang="en-US" dirty="0"/>
              <a:t>Divider Slide</a:t>
            </a:r>
          </a:p>
        </p:txBody>
      </p:sp>
      <p:pic>
        <p:nvPicPr>
          <p:cNvPr id="2" name="Picture 1" descr="A blue curved lines on a black background&#10;&#10;Description automatically generated">
            <a:extLst>
              <a:ext uri="{FF2B5EF4-FFF2-40B4-BE49-F238E27FC236}">
                <a16:creationId xmlns:a16="http://schemas.microsoft.com/office/drawing/2014/main" id="{F1EA9B2B-63F7-C105-7B03-879C0C73314B}"/>
              </a:ext>
            </a:extLst>
          </p:cNvPr>
          <p:cNvPicPr>
            <a:picLocks noChangeAspect="1"/>
          </p:cNvPicPr>
          <p:nvPr userDrawn="1"/>
        </p:nvPicPr>
        <p:blipFill>
          <a:blip r:embed="rId2"/>
          <a:stretch>
            <a:fillRect/>
          </a:stretch>
        </p:blipFill>
        <p:spPr>
          <a:xfrm rot="2249135">
            <a:off x="61741" y="-1783249"/>
            <a:ext cx="3149600" cy="5168900"/>
          </a:xfrm>
          <a:prstGeom prst="rect">
            <a:avLst/>
          </a:prstGeom>
        </p:spPr>
      </p:pic>
      <p:pic>
        <p:nvPicPr>
          <p:cNvPr id="4" name="Picture 3" descr="A blue lines on a black background&#10;&#10;Description automatically generated">
            <a:extLst>
              <a:ext uri="{FF2B5EF4-FFF2-40B4-BE49-F238E27FC236}">
                <a16:creationId xmlns:a16="http://schemas.microsoft.com/office/drawing/2014/main" id="{F75CE4EA-2A82-761C-929C-0DDF3407BB1A}"/>
              </a:ext>
            </a:extLst>
          </p:cNvPr>
          <p:cNvPicPr>
            <a:picLocks noChangeAspect="1"/>
          </p:cNvPicPr>
          <p:nvPr userDrawn="1"/>
        </p:nvPicPr>
        <p:blipFill>
          <a:blip r:embed="rId3"/>
          <a:stretch>
            <a:fillRect/>
          </a:stretch>
        </p:blipFill>
        <p:spPr>
          <a:xfrm rot="7047146">
            <a:off x="7838966" y="4068763"/>
            <a:ext cx="5461000" cy="3492500"/>
          </a:xfrm>
          <a:prstGeom prst="rect">
            <a:avLst/>
          </a:prstGeom>
        </p:spPr>
      </p:pic>
      <p:sp>
        <p:nvSpPr>
          <p:cNvPr id="6" name="Text Placeholder 4">
            <a:extLst>
              <a:ext uri="{FF2B5EF4-FFF2-40B4-BE49-F238E27FC236}">
                <a16:creationId xmlns:a16="http://schemas.microsoft.com/office/drawing/2014/main" id="{550DA47B-5005-2696-CD4C-A73874DDF6BA}"/>
              </a:ext>
            </a:extLst>
          </p:cNvPr>
          <p:cNvSpPr>
            <a:spLocks noGrp="1"/>
          </p:cNvSpPr>
          <p:nvPr>
            <p:ph type="body" sz="quarter" idx="11" hasCustomPrompt="1"/>
          </p:nvPr>
        </p:nvSpPr>
        <p:spPr>
          <a:xfrm>
            <a:off x="3397013" y="2418466"/>
            <a:ext cx="5397974" cy="428625"/>
          </a:xfrm>
        </p:spPr>
        <p:txBody>
          <a:bodyPr anchor="ctr">
            <a:noAutofit/>
          </a:bodyPr>
          <a:lstStyle>
            <a:lvl1pPr marL="0" indent="0" algn="ctr">
              <a:buNone/>
              <a:defRPr sz="2000" b="1">
                <a:solidFill>
                  <a:schemeClr val="tx2"/>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spTree>
    <p:extLst>
      <p:ext uri="{BB962C8B-B14F-4D97-AF65-F5344CB8AC3E}">
        <p14:creationId xmlns:p14="http://schemas.microsoft.com/office/powerpoint/2010/main" val="838709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Divider_5 (image background)">
    <p:bg>
      <p:bgPr>
        <a:solidFill>
          <a:schemeClr val="accent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3860D9-4656-CD44-B08E-65D1E2BE0CF3}"/>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tx1"/>
                </a:solidFill>
                <a:latin typeface="Roboto" panose="02000000000000000000" pitchFamily="2" charset="0"/>
                <a:ea typeface="Roboto" panose="02000000000000000000" pitchFamily="2" charset="0"/>
              </a:defRPr>
            </a:lvl1pPr>
          </a:lstStyle>
          <a:p>
            <a:pPr lvl="0"/>
            <a:r>
              <a:rPr lang="en-US" dirty="0"/>
              <a:t>Divider Slide</a:t>
            </a:r>
          </a:p>
        </p:txBody>
      </p:sp>
      <p:sp>
        <p:nvSpPr>
          <p:cNvPr id="5" name="Text Placeholder 4">
            <a:extLst>
              <a:ext uri="{FF2B5EF4-FFF2-40B4-BE49-F238E27FC236}">
                <a16:creationId xmlns:a16="http://schemas.microsoft.com/office/drawing/2014/main" id="{11EADC85-150B-1E48-989F-60C7B2CD7A21}"/>
              </a:ext>
            </a:extLst>
          </p:cNvPr>
          <p:cNvSpPr>
            <a:spLocks noGrp="1"/>
          </p:cNvSpPr>
          <p:nvPr>
            <p:ph type="body" sz="quarter" idx="11" hasCustomPrompt="1"/>
          </p:nvPr>
        </p:nvSpPr>
        <p:spPr>
          <a:xfrm>
            <a:off x="3647703" y="2418465"/>
            <a:ext cx="4896594" cy="428625"/>
          </a:xfrm>
        </p:spPr>
        <p:txBody>
          <a:bodyPr anchor="ctr">
            <a:normAutofit/>
          </a:bodyPr>
          <a:lstStyle>
            <a:lvl1pPr marL="0" indent="0" algn="ctr">
              <a:buNone/>
              <a:defRPr sz="1600" b="1">
                <a:solidFill>
                  <a:schemeClr val="tx1"/>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pic>
        <p:nvPicPr>
          <p:cNvPr id="2" name="Picture 1" descr="A blue curved lines on a black background&#10;&#10;Description automatically generated">
            <a:extLst>
              <a:ext uri="{FF2B5EF4-FFF2-40B4-BE49-F238E27FC236}">
                <a16:creationId xmlns:a16="http://schemas.microsoft.com/office/drawing/2014/main" id="{F1EA9B2B-63F7-C105-7B03-879C0C73314B}"/>
              </a:ext>
            </a:extLst>
          </p:cNvPr>
          <p:cNvPicPr>
            <a:picLocks noChangeAspect="1"/>
          </p:cNvPicPr>
          <p:nvPr userDrawn="1"/>
        </p:nvPicPr>
        <p:blipFill>
          <a:blip r:embed="rId2"/>
          <a:stretch>
            <a:fillRect/>
          </a:stretch>
        </p:blipFill>
        <p:spPr>
          <a:xfrm rot="2249135">
            <a:off x="61741" y="-1783249"/>
            <a:ext cx="3149600" cy="5168900"/>
          </a:xfrm>
          <a:prstGeom prst="rect">
            <a:avLst/>
          </a:prstGeom>
        </p:spPr>
      </p:pic>
      <p:pic>
        <p:nvPicPr>
          <p:cNvPr id="4" name="Picture 3" descr="A blue lines on a black background&#10;&#10;Description automatically generated">
            <a:extLst>
              <a:ext uri="{FF2B5EF4-FFF2-40B4-BE49-F238E27FC236}">
                <a16:creationId xmlns:a16="http://schemas.microsoft.com/office/drawing/2014/main" id="{F75CE4EA-2A82-761C-929C-0DDF3407BB1A}"/>
              </a:ext>
            </a:extLst>
          </p:cNvPr>
          <p:cNvPicPr>
            <a:picLocks noChangeAspect="1"/>
          </p:cNvPicPr>
          <p:nvPr userDrawn="1"/>
        </p:nvPicPr>
        <p:blipFill>
          <a:blip r:embed="rId3"/>
          <a:stretch>
            <a:fillRect/>
          </a:stretch>
        </p:blipFill>
        <p:spPr>
          <a:xfrm rot="7047146">
            <a:off x="7838966" y="4068763"/>
            <a:ext cx="5461000" cy="3492500"/>
          </a:xfrm>
          <a:prstGeom prst="rect">
            <a:avLst/>
          </a:prstGeom>
        </p:spPr>
      </p:pic>
    </p:spTree>
    <p:extLst>
      <p:ext uri="{BB962C8B-B14F-4D97-AF65-F5344CB8AC3E}">
        <p14:creationId xmlns:p14="http://schemas.microsoft.com/office/powerpoint/2010/main" val="1858513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Divider_5 (image background)">
    <p:bg>
      <p:bgPr>
        <a:solidFill>
          <a:schemeClr val="accent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3860D9-4656-CD44-B08E-65D1E2BE0CF3}"/>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bg1"/>
                </a:solidFill>
                <a:latin typeface="Roboto" panose="02000000000000000000" pitchFamily="2" charset="0"/>
                <a:ea typeface="Roboto" panose="02000000000000000000" pitchFamily="2" charset="0"/>
              </a:defRPr>
            </a:lvl1pPr>
          </a:lstStyle>
          <a:p>
            <a:pPr lvl="0"/>
            <a:r>
              <a:rPr lang="en-US" dirty="0"/>
              <a:t>Divider Slide</a:t>
            </a:r>
          </a:p>
        </p:txBody>
      </p:sp>
      <p:sp>
        <p:nvSpPr>
          <p:cNvPr id="5" name="Text Placeholder 4">
            <a:extLst>
              <a:ext uri="{FF2B5EF4-FFF2-40B4-BE49-F238E27FC236}">
                <a16:creationId xmlns:a16="http://schemas.microsoft.com/office/drawing/2014/main" id="{11EADC85-150B-1E48-989F-60C7B2CD7A21}"/>
              </a:ext>
            </a:extLst>
          </p:cNvPr>
          <p:cNvSpPr>
            <a:spLocks noGrp="1"/>
          </p:cNvSpPr>
          <p:nvPr>
            <p:ph type="body" sz="quarter" idx="11" hasCustomPrompt="1"/>
          </p:nvPr>
        </p:nvSpPr>
        <p:spPr>
          <a:xfrm>
            <a:off x="3647703" y="2418465"/>
            <a:ext cx="4896594" cy="428625"/>
          </a:xfrm>
        </p:spPr>
        <p:txBody>
          <a:bodyPr anchor="ctr">
            <a:normAutofit/>
          </a:bodyPr>
          <a:lstStyle>
            <a:lvl1pPr marL="0" indent="0" algn="ctr">
              <a:buNone/>
              <a:defRPr sz="1600" b="1">
                <a:solidFill>
                  <a:schemeClr val="bg1"/>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pic>
        <p:nvPicPr>
          <p:cNvPr id="7" name="Picture 6">
            <a:extLst>
              <a:ext uri="{FF2B5EF4-FFF2-40B4-BE49-F238E27FC236}">
                <a16:creationId xmlns:a16="http://schemas.microsoft.com/office/drawing/2014/main" id="{18DB9D70-FCB9-1459-4CC7-B3BA1E3F6C20}"/>
              </a:ext>
            </a:extLst>
          </p:cNvPr>
          <p:cNvPicPr>
            <a:picLocks noChangeAspect="1"/>
          </p:cNvPicPr>
          <p:nvPr userDrawn="1"/>
        </p:nvPicPr>
        <p:blipFill>
          <a:blip r:embed="rId2"/>
          <a:stretch>
            <a:fillRect/>
          </a:stretch>
        </p:blipFill>
        <p:spPr>
          <a:xfrm rot="2286503">
            <a:off x="61741" y="-1761869"/>
            <a:ext cx="3149600" cy="5168900"/>
          </a:xfrm>
          <a:prstGeom prst="rect">
            <a:avLst/>
          </a:prstGeom>
        </p:spPr>
      </p:pic>
      <p:pic>
        <p:nvPicPr>
          <p:cNvPr id="8" name="Picture 7" descr="A blue lines on a black background&#10;&#10;Description automatically generated">
            <a:extLst>
              <a:ext uri="{FF2B5EF4-FFF2-40B4-BE49-F238E27FC236}">
                <a16:creationId xmlns:a16="http://schemas.microsoft.com/office/drawing/2014/main" id="{CA2D769D-696C-9552-6FD3-4FAAB308E1DD}"/>
              </a:ext>
            </a:extLst>
          </p:cNvPr>
          <p:cNvPicPr>
            <a:picLocks noChangeAspect="1"/>
          </p:cNvPicPr>
          <p:nvPr userDrawn="1"/>
        </p:nvPicPr>
        <p:blipFill>
          <a:blip r:embed="rId3"/>
          <a:stretch>
            <a:fillRect/>
          </a:stretch>
        </p:blipFill>
        <p:spPr>
          <a:xfrm rot="6975107">
            <a:off x="7868388" y="4059027"/>
            <a:ext cx="5461000" cy="3492500"/>
          </a:xfrm>
          <a:prstGeom prst="rect">
            <a:avLst/>
          </a:prstGeom>
        </p:spPr>
      </p:pic>
    </p:spTree>
    <p:extLst>
      <p:ext uri="{BB962C8B-B14F-4D97-AF65-F5344CB8AC3E}">
        <p14:creationId xmlns:p14="http://schemas.microsoft.com/office/powerpoint/2010/main" val="18551362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Divider_5 (image background)">
    <p:bg>
      <p:bgPr>
        <a:solidFill>
          <a:schemeClr val="accent4"/>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3860D9-4656-CD44-B08E-65D1E2BE0CF3}"/>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bg1"/>
                </a:solidFill>
                <a:latin typeface="Roboto" panose="02000000000000000000" pitchFamily="2" charset="0"/>
                <a:ea typeface="Roboto" panose="02000000000000000000" pitchFamily="2" charset="0"/>
              </a:defRPr>
            </a:lvl1pPr>
          </a:lstStyle>
          <a:p>
            <a:pPr lvl="0"/>
            <a:r>
              <a:rPr lang="en-US" dirty="0"/>
              <a:t>Divider Slide</a:t>
            </a:r>
          </a:p>
        </p:txBody>
      </p:sp>
      <p:sp>
        <p:nvSpPr>
          <p:cNvPr id="5" name="Text Placeholder 4">
            <a:extLst>
              <a:ext uri="{FF2B5EF4-FFF2-40B4-BE49-F238E27FC236}">
                <a16:creationId xmlns:a16="http://schemas.microsoft.com/office/drawing/2014/main" id="{11EADC85-150B-1E48-989F-60C7B2CD7A21}"/>
              </a:ext>
            </a:extLst>
          </p:cNvPr>
          <p:cNvSpPr>
            <a:spLocks noGrp="1"/>
          </p:cNvSpPr>
          <p:nvPr>
            <p:ph type="body" sz="quarter" idx="11" hasCustomPrompt="1"/>
          </p:nvPr>
        </p:nvSpPr>
        <p:spPr>
          <a:xfrm>
            <a:off x="3647703" y="2418465"/>
            <a:ext cx="4896594" cy="428625"/>
          </a:xfrm>
        </p:spPr>
        <p:txBody>
          <a:bodyPr anchor="ctr">
            <a:normAutofit/>
          </a:bodyPr>
          <a:lstStyle>
            <a:lvl1pPr marL="0" indent="0" algn="ctr">
              <a:buNone/>
              <a:defRPr sz="1600" b="1">
                <a:solidFill>
                  <a:schemeClr val="bg1"/>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pic>
        <p:nvPicPr>
          <p:cNvPr id="7" name="Picture 6">
            <a:extLst>
              <a:ext uri="{FF2B5EF4-FFF2-40B4-BE49-F238E27FC236}">
                <a16:creationId xmlns:a16="http://schemas.microsoft.com/office/drawing/2014/main" id="{18DB9D70-FCB9-1459-4CC7-B3BA1E3F6C20}"/>
              </a:ext>
            </a:extLst>
          </p:cNvPr>
          <p:cNvPicPr>
            <a:picLocks noChangeAspect="1"/>
          </p:cNvPicPr>
          <p:nvPr userDrawn="1"/>
        </p:nvPicPr>
        <p:blipFill>
          <a:blip r:embed="rId2"/>
          <a:stretch>
            <a:fillRect/>
          </a:stretch>
        </p:blipFill>
        <p:spPr>
          <a:xfrm rot="2286503">
            <a:off x="61741" y="-1761869"/>
            <a:ext cx="3149600" cy="5168900"/>
          </a:xfrm>
          <a:prstGeom prst="rect">
            <a:avLst/>
          </a:prstGeom>
        </p:spPr>
      </p:pic>
      <p:pic>
        <p:nvPicPr>
          <p:cNvPr id="8" name="Picture 7" descr="A blue lines on a black background&#10;&#10;Description automatically generated">
            <a:extLst>
              <a:ext uri="{FF2B5EF4-FFF2-40B4-BE49-F238E27FC236}">
                <a16:creationId xmlns:a16="http://schemas.microsoft.com/office/drawing/2014/main" id="{CA2D769D-696C-9552-6FD3-4FAAB308E1DD}"/>
              </a:ext>
            </a:extLst>
          </p:cNvPr>
          <p:cNvPicPr>
            <a:picLocks noChangeAspect="1"/>
          </p:cNvPicPr>
          <p:nvPr userDrawn="1"/>
        </p:nvPicPr>
        <p:blipFill>
          <a:blip r:embed="rId3"/>
          <a:stretch>
            <a:fillRect/>
          </a:stretch>
        </p:blipFill>
        <p:spPr>
          <a:xfrm rot="6975107">
            <a:off x="7868388" y="4059027"/>
            <a:ext cx="5461000" cy="3492500"/>
          </a:xfrm>
          <a:prstGeom prst="rect">
            <a:avLst/>
          </a:prstGeom>
        </p:spPr>
      </p:pic>
    </p:spTree>
    <p:extLst>
      <p:ext uri="{BB962C8B-B14F-4D97-AF65-F5344CB8AC3E}">
        <p14:creationId xmlns:p14="http://schemas.microsoft.com/office/powerpoint/2010/main" val="27746954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Divider_5 (image background)">
    <p:bg>
      <p:bgPr>
        <a:solidFill>
          <a:schemeClr val="accent2"/>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3860D9-4656-CD44-B08E-65D1E2BE0CF3}"/>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bg1"/>
                </a:solidFill>
                <a:latin typeface="Roboto" panose="02000000000000000000" pitchFamily="2" charset="0"/>
                <a:ea typeface="Roboto" panose="02000000000000000000" pitchFamily="2" charset="0"/>
              </a:defRPr>
            </a:lvl1pPr>
          </a:lstStyle>
          <a:p>
            <a:pPr lvl="0"/>
            <a:r>
              <a:rPr lang="en-US" dirty="0"/>
              <a:t>Divider Slide</a:t>
            </a:r>
          </a:p>
        </p:txBody>
      </p:sp>
      <p:sp>
        <p:nvSpPr>
          <p:cNvPr id="5" name="Text Placeholder 4">
            <a:extLst>
              <a:ext uri="{FF2B5EF4-FFF2-40B4-BE49-F238E27FC236}">
                <a16:creationId xmlns:a16="http://schemas.microsoft.com/office/drawing/2014/main" id="{11EADC85-150B-1E48-989F-60C7B2CD7A21}"/>
              </a:ext>
            </a:extLst>
          </p:cNvPr>
          <p:cNvSpPr>
            <a:spLocks noGrp="1"/>
          </p:cNvSpPr>
          <p:nvPr>
            <p:ph type="body" sz="quarter" idx="11" hasCustomPrompt="1"/>
          </p:nvPr>
        </p:nvSpPr>
        <p:spPr>
          <a:xfrm>
            <a:off x="3647703" y="2418465"/>
            <a:ext cx="4896594" cy="428625"/>
          </a:xfrm>
        </p:spPr>
        <p:txBody>
          <a:bodyPr anchor="ctr">
            <a:normAutofit/>
          </a:bodyPr>
          <a:lstStyle>
            <a:lvl1pPr marL="0" indent="0" algn="ctr">
              <a:buNone/>
              <a:defRPr sz="1600" b="1">
                <a:solidFill>
                  <a:schemeClr val="bg1"/>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pic>
        <p:nvPicPr>
          <p:cNvPr id="7" name="Picture 6">
            <a:extLst>
              <a:ext uri="{FF2B5EF4-FFF2-40B4-BE49-F238E27FC236}">
                <a16:creationId xmlns:a16="http://schemas.microsoft.com/office/drawing/2014/main" id="{18DB9D70-FCB9-1459-4CC7-B3BA1E3F6C20}"/>
              </a:ext>
            </a:extLst>
          </p:cNvPr>
          <p:cNvPicPr>
            <a:picLocks noChangeAspect="1"/>
          </p:cNvPicPr>
          <p:nvPr userDrawn="1"/>
        </p:nvPicPr>
        <p:blipFill>
          <a:blip r:embed="rId2"/>
          <a:stretch>
            <a:fillRect/>
          </a:stretch>
        </p:blipFill>
        <p:spPr>
          <a:xfrm rot="2286503">
            <a:off x="61741" y="-1761869"/>
            <a:ext cx="3149600" cy="5168900"/>
          </a:xfrm>
          <a:prstGeom prst="rect">
            <a:avLst/>
          </a:prstGeom>
        </p:spPr>
      </p:pic>
      <p:pic>
        <p:nvPicPr>
          <p:cNvPr id="8" name="Picture 7" descr="A blue lines on a black background&#10;&#10;Description automatically generated">
            <a:extLst>
              <a:ext uri="{FF2B5EF4-FFF2-40B4-BE49-F238E27FC236}">
                <a16:creationId xmlns:a16="http://schemas.microsoft.com/office/drawing/2014/main" id="{CA2D769D-696C-9552-6FD3-4FAAB308E1DD}"/>
              </a:ext>
            </a:extLst>
          </p:cNvPr>
          <p:cNvPicPr>
            <a:picLocks noChangeAspect="1"/>
          </p:cNvPicPr>
          <p:nvPr userDrawn="1"/>
        </p:nvPicPr>
        <p:blipFill>
          <a:blip r:embed="rId3"/>
          <a:stretch>
            <a:fillRect/>
          </a:stretch>
        </p:blipFill>
        <p:spPr>
          <a:xfrm rot="6975107">
            <a:off x="7868388" y="4059027"/>
            <a:ext cx="5461000" cy="3492500"/>
          </a:xfrm>
          <a:prstGeom prst="rect">
            <a:avLst/>
          </a:prstGeom>
        </p:spPr>
      </p:pic>
    </p:spTree>
    <p:extLst>
      <p:ext uri="{BB962C8B-B14F-4D97-AF65-F5344CB8AC3E}">
        <p14:creationId xmlns:p14="http://schemas.microsoft.com/office/powerpoint/2010/main" val="42857330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Divider_5 (image backgroun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3860D9-4656-CD44-B08E-65D1E2BE0CF3}"/>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tx1"/>
                </a:solidFill>
                <a:latin typeface="Roboto" panose="02000000000000000000" pitchFamily="2" charset="0"/>
                <a:ea typeface="Roboto" panose="02000000000000000000" pitchFamily="2" charset="0"/>
              </a:defRPr>
            </a:lvl1pPr>
          </a:lstStyle>
          <a:p>
            <a:pPr lvl="0"/>
            <a:r>
              <a:rPr lang="en-US" dirty="0"/>
              <a:t>Divider Slide</a:t>
            </a:r>
          </a:p>
        </p:txBody>
      </p:sp>
      <p:sp>
        <p:nvSpPr>
          <p:cNvPr id="5" name="Text Placeholder 4">
            <a:extLst>
              <a:ext uri="{FF2B5EF4-FFF2-40B4-BE49-F238E27FC236}">
                <a16:creationId xmlns:a16="http://schemas.microsoft.com/office/drawing/2014/main" id="{11EADC85-150B-1E48-989F-60C7B2CD7A21}"/>
              </a:ext>
            </a:extLst>
          </p:cNvPr>
          <p:cNvSpPr>
            <a:spLocks noGrp="1"/>
          </p:cNvSpPr>
          <p:nvPr>
            <p:ph type="body" sz="quarter" idx="11" hasCustomPrompt="1"/>
          </p:nvPr>
        </p:nvSpPr>
        <p:spPr>
          <a:xfrm>
            <a:off x="3647703" y="2418465"/>
            <a:ext cx="4896594" cy="428625"/>
          </a:xfrm>
        </p:spPr>
        <p:txBody>
          <a:bodyPr anchor="ctr">
            <a:normAutofit/>
          </a:bodyPr>
          <a:lstStyle>
            <a:lvl1pPr marL="0" indent="0" algn="ctr">
              <a:buNone/>
              <a:defRPr sz="1600" b="1">
                <a:solidFill>
                  <a:schemeClr val="bg2">
                    <a:lumMod val="40000"/>
                    <a:lumOff val="60000"/>
                  </a:schemeClr>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pic>
        <p:nvPicPr>
          <p:cNvPr id="2" name="Picture 1" descr="A blue curved lines on a black background&#10;&#10;Description automatically generated">
            <a:extLst>
              <a:ext uri="{FF2B5EF4-FFF2-40B4-BE49-F238E27FC236}">
                <a16:creationId xmlns:a16="http://schemas.microsoft.com/office/drawing/2014/main" id="{F1EA9B2B-63F7-C105-7B03-879C0C73314B}"/>
              </a:ext>
            </a:extLst>
          </p:cNvPr>
          <p:cNvPicPr>
            <a:picLocks noChangeAspect="1"/>
          </p:cNvPicPr>
          <p:nvPr userDrawn="1"/>
        </p:nvPicPr>
        <p:blipFill>
          <a:blip r:embed="rId2"/>
          <a:stretch>
            <a:fillRect/>
          </a:stretch>
        </p:blipFill>
        <p:spPr>
          <a:xfrm rot="2249135">
            <a:off x="61741" y="-1783249"/>
            <a:ext cx="3149600" cy="5168900"/>
          </a:xfrm>
          <a:prstGeom prst="rect">
            <a:avLst/>
          </a:prstGeom>
        </p:spPr>
      </p:pic>
      <p:pic>
        <p:nvPicPr>
          <p:cNvPr id="4" name="Picture 3" descr="A blue lines on a black background&#10;&#10;Description automatically generated">
            <a:extLst>
              <a:ext uri="{FF2B5EF4-FFF2-40B4-BE49-F238E27FC236}">
                <a16:creationId xmlns:a16="http://schemas.microsoft.com/office/drawing/2014/main" id="{F75CE4EA-2A82-761C-929C-0DDF3407BB1A}"/>
              </a:ext>
            </a:extLst>
          </p:cNvPr>
          <p:cNvPicPr>
            <a:picLocks noChangeAspect="1"/>
          </p:cNvPicPr>
          <p:nvPr userDrawn="1"/>
        </p:nvPicPr>
        <p:blipFill>
          <a:blip r:embed="rId3"/>
          <a:stretch>
            <a:fillRect/>
          </a:stretch>
        </p:blipFill>
        <p:spPr>
          <a:xfrm rot="7047146">
            <a:off x="7838966" y="4068763"/>
            <a:ext cx="5461000" cy="3492500"/>
          </a:xfrm>
          <a:prstGeom prst="rect">
            <a:avLst/>
          </a:prstGeom>
        </p:spPr>
      </p:pic>
    </p:spTree>
    <p:extLst>
      <p:ext uri="{BB962C8B-B14F-4D97-AF65-F5344CB8AC3E}">
        <p14:creationId xmlns:p14="http://schemas.microsoft.com/office/powerpoint/2010/main" val="2546020356"/>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ivider_5 (image background)">
    <p:bg>
      <p:bgRef idx="1001">
        <a:schemeClr val="bg2"/>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3860D9-4656-CD44-B08E-65D1E2BE0CF3}"/>
              </a:ext>
            </a:extLst>
          </p:cNvPr>
          <p:cNvSpPr>
            <a:spLocks noGrp="1"/>
          </p:cNvSpPr>
          <p:nvPr>
            <p:ph type="body" sz="quarter" idx="10" hasCustomPrompt="1"/>
          </p:nvPr>
        </p:nvSpPr>
        <p:spPr>
          <a:xfrm>
            <a:off x="679857" y="2870522"/>
            <a:ext cx="10832287" cy="1412111"/>
          </a:xfrm>
        </p:spPr>
        <p:txBody>
          <a:bodyPr anchor="ctr">
            <a:normAutofit/>
          </a:bodyPr>
          <a:lstStyle>
            <a:lvl1pPr marL="0" indent="0" algn="ctr">
              <a:buNone/>
              <a:defRPr sz="5400">
                <a:solidFill>
                  <a:schemeClr val="tx1"/>
                </a:solidFill>
                <a:latin typeface="Roboto" panose="02000000000000000000" pitchFamily="2" charset="0"/>
                <a:ea typeface="Roboto" panose="02000000000000000000" pitchFamily="2" charset="0"/>
              </a:defRPr>
            </a:lvl1pPr>
          </a:lstStyle>
          <a:p>
            <a:pPr lvl="0"/>
            <a:r>
              <a:rPr lang="en-US" dirty="0"/>
              <a:t>Divider Slide</a:t>
            </a:r>
          </a:p>
        </p:txBody>
      </p:sp>
      <p:sp>
        <p:nvSpPr>
          <p:cNvPr id="5" name="Text Placeholder 4">
            <a:extLst>
              <a:ext uri="{FF2B5EF4-FFF2-40B4-BE49-F238E27FC236}">
                <a16:creationId xmlns:a16="http://schemas.microsoft.com/office/drawing/2014/main" id="{11EADC85-150B-1E48-989F-60C7B2CD7A21}"/>
              </a:ext>
            </a:extLst>
          </p:cNvPr>
          <p:cNvSpPr>
            <a:spLocks noGrp="1"/>
          </p:cNvSpPr>
          <p:nvPr>
            <p:ph type="body" sz="quarter" idx="11" hasCustomPrompt="1"/>
          </p:nvPr>
        </p:nvSpPr>
        <p:spPr>
          <a:xfrm>
            <a:off x="3647703" y="2418465"/>
            <a:ext cx="4896594" cy="428625"/>
          </a:xfrm>
        </p:spPr>
        <p:txBody>
          <a:bodyPr anchor="ctr">
            <a:normAutofit/>
          </a:bodyPr>
          <a:lstStyle>
            <a:lvl1pPr marL="0" indent="0" algn="ctr">
              <a:buNone/>
              <a:defRPr sz="1600" b="1">
                <a:solidFill>
                  <a:schemeClr val="bg1"/>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SECTION MARKER (DELETE IF NOT NEEDED)</a:t>
            </a:r>
          </a:p>
        </p:txBody>
      </p:sp>
      <p:pic>
        <p:nvPicPr>
          <p:cNvPr id="10" name="Picture 9">
            <a:extLst>
              <a:ext uri="{FF2B5EF4-FFF2-40B4-BE49-F238E27FC236}">
                <a16:creationId xmlns:a16="http://schemas.microsoft.com/office/drawing/2014/main" id="{18FE3592-FE24-928F-6CD2-4E85C4766C2A}"/>
              </a:ext>
            </a:extLst>
          </p:cNvPr>
          <p:cNvPicPr>
            <a:picLocks noChangeAspect="1"/>
          </p:cNvPicPr>
          <p:nvPr userDrawn="1"/>
        </p:nvPicPr>
        <p:blipFill>
          <a:blip r:embed="rId2"/>
          <a:stretch>
            <a:fillRect/>
          </a:stretch>
        </p:blipFill>
        <p:spPr>
          <a:xfrm rot="2286503">
            <a:off x="61741" y="-1761869"/>
            <a:ext cx="3149600" cy="5168900"/>
          </a:xfrm>
          <a:prstGeom prst="rect">
            <a:avLst/>
          </a:prstGeom>
        </p:spPr>
      </p:pic>
      <p:pic>
        <p:nvPicPr>
          <p:cNvPr id="13" name="Picture 12" descr="A blue lines on a black background&#10;&#10;Description automatically generated">
            <a:extLst>
              <a:ext uri="{FF2B5EF4-FFF2-40B4-BE49-F238E27FC236}">
                <a16:creationId xmlns:a16="http://schemas.microsoft.com/office/drawing/2014/main" id="{DBE9A2AE-A21F-800D-93FE-B2D937739448}"/>
              </a:ext>
            </a:extLst>
          </p:cNvPr>
          <p:cNvPicPr>
            <a:picLocks noChangeAspect="1"/>
          </p:cNvPicPr>
          <p:nvPr userDrawn="1"/>
        </p:nvPicPr>
        <p:blipFill>
          <a:blip r:embed="rId3"/>
          <a:stretch>
            <a:fillRect/>
          </a:stretch>
        </p:blipFill>
        <p:spPr>
          <a:xfrm rot="6975107">
            <a:off x="7868388" y="4059027"/>
            <a:ext cx="5461000" cy="3492500"/>
          </a:xfrm>
          <a:prstGeom prst="rect">
            <a:avLst/>
          </a:prstGeom>
        </p:spPr>
      </p:pic>
    </p:spTree>
    <p:extLst>
      <p:ext uri="{BB962C8B-B14F-4D97-AF65-F5344CB8AC3E}">
        <p14:creationId xmlns:p14="http://schemas.microsoft.com/office/powerpoint/2010/main" val="1881779360"/>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ation_B">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2F1C20-7E49-7B8E-041D-B2E25CB5F407}"/>
              </a:ext>
            </a:extLst>
          </p:cNvPr>
          <p:cNvPicPr>
            <a:picLocks noChangeAspect="1"/>
          </p:cNvPicPr>
          <p:nvPr userDrawn="1"/>
        </p:nvPicPr>
        <p:blipFill>
          <a:blip r:embed="rId2"/>
          <a:stretch>
            <a:fillRect/>
          </a:stretch>
        </p:blipFill>
        <p:spPr>
          <a:xfrm>
            <a:off x="970621" y="1228338"/>
            <a:ext cx="5401810" cy="4706298"/>
          </a:xfrm>
          <a:prstGeom prst="rect">
            <a:avLst/>
          </a:prstGeom>
        </p:spPr>
      </p:pic>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2917465" y="2085474"/>
            <a:ext cx="8071377" cy="2855494"/>
          </a:xfrm>
        </p:spPr>
        <p:txBody>
          <a:bodyPr anchor="t">
            <a:normAutofit/>
          </a:bodyPr>
          <a:lstStyle>
            <a:lvl1pPr marL="0" indent="0">
              <a:lnSpc>
                <a:spcPct val="114000"/>
              </a:lnSpc>
              <a:buNone/>
              <a:defRPr sz="4800" b="0">
                <a:solidFill>
                  <a:schemeClr val="bg1"/>
                </a:solidFill>
                <a:latin typeface="Roboto" panose="02000000000000000000" pitchFamily="2" charset="0"/>
                <a:ea typeface="Roboto" panose="02000000000000000000" pitchFamily="2" charset="0"/>
              </a:defRPr>
            </a:lvl1pPr>
          </a:lstStyle>
          <a:p>
            <a:pPr lvl="0"/>
            <a:r>
              <a:rPr lang="en-US" dirty="0"/>
              <a:t>Space for a quotation: inspirational or otherwise germane to the topic</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5407192" y="4754143"/>
            <a:ext cx="5581650" cy="803275"/>
          </a:xfrm>
        </p:spPr>
        <p:txBody>
          <a:bodyPr anchor="ctr">
            <a:normAutofit/>
          </a:bodyPr>
          <a:lstStyle>
            <a:lvl1pPr marL="0" indent="0" algn="r">
              <a:buNone/>
              <a:defRPr sz="3600">
                <a:solidFill>
                  <a:schemeClr val="accent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—Attribution</a:t>
            </a:r>
          </a:p>
        </p:txBody>
      </p:sp>
    </p:spTree>
    <p:extLst>
      <p:ext uri="{BB962C8B-B14F-4D97-AF65-F5344CB8AC3E}">
        <p14:creationId xmlns:p14="http://schemas.microsoft.com/office/powerpoint/2010/main" val="4192952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pic>
        <p:nvPicPr>
          <p:cNvPr id="16" name="Picture 15" descr="A group of people posing for a photo&#10;&#10;Description automatically generated">
            <a:extLst>
              <a:ext uri="{FF2B5EF4-FFF2-40B4-BE49-F238E27FC236}">
                <a16:creationId xmlns:a16="http://schemas.microsoft.com/office/drawing/2014/main" id="{30868C96-B90C-2DD0-1BBB-DAE87CAA5FC5}"/>
              </a:ext>
            </a:extLst>
          </p:cNvPr>
          <p:cNvPicPr>
            <a:picLocks noChangeAspect="1"/>
          </p:cNvPicPr>
          <p:nvPr userDrawn="1"/>
        </p:nvPicPr>
        <p:blipFill rotWithShape="1">
          <a:blip r:embed="rId2"/>
          <a:srcRect t="1" b="15624"/>
          <a:stretch/>
        </p:blipFill>
        <p:spPr>
          <a:xfrm>
            <a:off x="0" y="-24794"/>
            <a:ext cx="12192000" cy="6882794"/>
          </a:xfrm>
          <a:prstGeom prst="rect">
            <a:avLst/>
          </a:prstGeom>
          <a:ln>
            <a:noFill/>
          </a:ln>
        </p:spPr>
      </p:pic>
      <p:sp>
        <p:nvSpPr>
          <p:cNvPr id="4" name="Rectangle 3">
            <a:extLst>
              <a:ext uri="{FF2B5EF4-FFF2-40B4-BE49-F238E27FC236}">
                <a16:creationId xmlns:a16="http://schemas.microsoft.com/office/drawing/2014/main" id="{D8AFBB66-0B16-00D8-7411-ACA2F46E78B9}"/>
              </a:ext>
            </a:extLst>
          </p:cNvPr>
          <p:cNvSpPr/>
          <p:nvPr userDrawn="1"/>
        </p:nvSpPr>
        <p:spPr>
          <a:xfrm>
            <a:off x="0" y="357765"/>
            <a:ext cx="7347857" cy="2528548"/>
          </a:xfrm>
          <a:prstGeom prst="rect">
            <a:avLst/>
          </a:prstGeom>
          <a:solidFill>
            <a:schemeClr val="tx1">
              <a:alpha val="87783"/>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EE91ED-DF76-174C-A567-C23BDB0461CC}"/>
              </a:ext>
            </a:extLst>
          </p:cNvPr>
          <p:cNvSpPr>
            <a:spLocks noGrp="1"/>
          </p:cNvSpPr>
          <p:nvPr>
            <p:ph type="ctrTitle" hasCustomPrompt="1"/>
          </p:nvPr>
        </p:nvSpPr>
        <p:spPr>
          <a:xfrm>
            <a:off x="427744" y="689581"/>
            <a:ext cx="6462027" cy="1864916"/>
          </a:xfrm>
        </p:spPr>
        <p:txBody>
          <a:bodyPr anchor="b"/>
          <a:lstStyle>
            <a:lvl1pPr algn="l">
              <a:defRPr sz="6000" b="1" i="0">
                <a:solidFill>
                  <a:schemeClr val="bg1"/>
                </a:solidFill>
                <a:latin typeface="Roboto" panose="02000000000000000000" pitchFamily="2" charset="0"/>
                <a:ea typeface="Roboto" panose="02000000000000000000" pitchFamily="2" charset="0"/>
              </a:defRPr>
            </a:lvl1pPr>
          </a:lstStyle>
          <a:p>
            <a:r>
              <a:rPr lang="en-US" dirty="0"/>
              <a:t>Click to Edit Master Title Style</a:t>
            </a:r>
          </a:p>
        </p:txBody>
      </p:sp>
      <p:pic>
        <p:nvPicPr>
          <p:cNvPr id="5" name="Picture 4" descr="A black background with white text&#10;&#10;Description automatically generated">
            <a:extLst>
              <a:ext uri="{FF2B5EF4-FFF2-40B4-BE49-F238E27FC236}">
                <a16:creationId xmlns:a16="http://schemas.microsoft.com/office/drawing/2014/main" id="{8098D666-C992-FA5F-4F22-024F894CEF99}"/>
              </a:ext>
            </a:extLst>
          </p:cNvPr>
          <p:cNvPicPr>
            <a:picLocks noChangeAspect="1"/>
          </p:cNvPicPr>
          <p:nvPr userDrawn="1"/>
        </p:nvPicPr>
        <p:blipFill>
          <a:blip r:embed="rId3"/>
          <a:stretch>
            <a:fillRect/>
          </a:stretch>
        </p:blipFill>
        <p:spPr>
          <a:xfrm>
            <a:off x="261257" y="5746295"/>
            <a:ext cx="3027228" cy="844247"/>
          </a:xfrm>
          <a:prstGeom prst="rect">
            <a:avLst/>
          </a:prstGeom>
        </p:spPr>
      </p:pic>
    </p:spTree>
    <p:extLst>
      <p:ext uri="{BB962C8B-B14F-4D97-AF65-F5344CB8AC3E}">
        <p14:creationId xmlns:p14="http://schemas.microsoft.com/office/powerpoint/2010/main" val="16827788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Quotation_B">
    <p:bg>
      <p:bgPr>
        <a:solidFill>
          <a:schemeClr val="tx1"/>
        </a:solidFill>
        <a:effectLst/>
      </p:bgPr>
    </p:bg>
    <p:spTree>
      <p:nvGrpSpPr>
        <p:cNvPr id="1" name=""/>
        <p:cNvGrpSpPr/>
        <p:nvPr/>
      </p:nvGrpSpPr>
      <p:grpSpPr>
        <a:xfrm>
          <a:off x="0" y="0"/>
          <a:ext cx="0" cy="0"/>
          <a:chOff x="0" y="0"/>
          <a:chExt cx="0" cy="0"/>
        </a:xfrm>
      </p:grpSpPr>
      <p:pic>
        <p:nvPicPr>
          <p:cNvPr id="4" name="Picture 3" descr="A yellow rectangular object with black background&#10;&#10;Description automatically generated">
            <a:extLst>
              <a:ext uri="{FF2B5EF4-FFF2-40B4-BE49-F238E27FC236}">
                <a16:creationId xmlns:a16="http://schemas.microsoft.com/office/drawing/2014/main" id="{18C4BEAE-D9D4-99AF-BA22-73E763383550}"/>
              </a:ext>
            </a:extLst>
          </p:cNvPr>
          <p:cNvPicPr>
            <a:picLocks noChangeAspect="1"/>
          </p:cNvPicPr>
          <p:nvPr userDrawn="1"/>
        </p:nvPicPr>
        <p:blipFill>
          <a:blip r:embed="rId2"/>
          <a:stretch>
            <a:fillRect/>
          </a:stretch>
        </p:blipFill>
        <p:spPr>
          <a:xfrm>
            <a:off x="805484" y="1073677"/>
            <a:ext cx="5733103" cy="5041379"/>
          </a:xfrm>
          <a:prstGeom prst="rect">
            <a:avLst/>
          </a:prstGeom>
        </p:spPr>
      </p:pic>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2917465" y="2085474"/>
            <a:ext cx="8071377" cy="2855494"/>
          </a:xfrm>
        </p:spPr>
        <p:txBody>
          <a:bodyPr anchor="t">
            <a:normAutofit/>
          </a:bodyPr>
          <a:lstStyle>
            <a:lvl1pPr marL="0" indent="0">
              <a:lnSpc>
                <a:spcPct val="114000"/>
              </a:lnSpc>
              <a:buNone/>
              <a:defRPr sz="4800" b="0">
                <a:solidFill>
                  <a:schemeClr val="bg1"/>
                </a:solidFill>
                <a:latin typeface="Roboto" panose="02000000000000000000" pitchFamily="2" charset="0"/>
                <a:ea typeface="Roboto" panose="02000000000000000000" pitchFamily="2" charset="0"/>
              </a:defRPr>
            </a:lvl1pPr>
          </a:lstStyle>
          <a:p>
            <a:pPr lvl="0"/>
            <a:r>
              <a:rPr lang="en-US" dirty="0"/>
              <a:t>Space for a quotation: inspirational or otherwise germane to the topic</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5407192" y="4754143"/>
            <a:ext cx="5581650" cy="803275"/>
          </a:xfrm>
        </p:spPr>
        <p:txBody>
          <a:bodyPr anchor="ctr">
            <a:normAutofit/>
          </a:bodyPr>
          <a:lstStyle>
            <a:lvl1pPr marL="0" indent="0" algn="r">
              <a:buNone/>
              <a:defRPr sz="3600">
                <a:solidFill>
                  <a:schemeClr val="accent4"/>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—Attribution</a:t>
            </a:r>
          </a:p>
        </p:txBody>
      </p:sp>
    </p:spTree>
    <p:extLst>
      <p:ext uri="{BB962C8B-B14F-4D97-AF65-F5344CB8AC3E}">
        <p14:creationId xmlns:p14="http://schemas.microsoft.com/office/powerpoint/2010/main" val="5459663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Quotation_B">
    <p:bg>
      <p:bgPr>
        <a:solidFill>
          <a:schemeClr val="tx2"/>
        </a:solidFill>
        <a:effectLst/>
      </p:bgPr>
    </p:bg>
    <p:spTree>
      <p:nvGrpSpPr>
        <p:cNvPr id="1" name=""/>
        <p:cNvGrpSpPr/>
        <p:nvPr/>
      </p:nvGrpSpPr>
      <p:grpSpPr>
        <a:xfrm>
          <a:off x="0" y="0"/>
          <a:ext cx="0" cy="0"/>
          <a:chOff x="0" y="0"/>
          <a:chExt cx="0" cy="0"/>
        </a:xfrm>
      </p:grpSpPr>
      <p:pic>
        <p:nvPicPr>
          <p:cNvPr id="5" name="Picture 4" descr="A green rectangular object with a black background&#10;&#10;Description automatically generated">
            <a:extLst>
              <a:ext uri="{FF2B5EF4-FFF2-40B4-BE49-F238E27FC236}">
                <a16:creationId xmlns:a16="http://schemas.microsoft.com/office/drawing/2014/main" id="{14BE40E7-C49A-AFD0-45A5-E68F5A063BAF}"/>
              </a:ext>
            </a:extLst>
          </p:cNvPr>
          <p:cNvPicPr>
            <a:picLocks noChangeAspect="1"/>
          </p:cNvPicPr>
          <p:nvPr userDrawn="1"/>
        </p:nvPicPr>
        <p:blipFill>
          <a:blip r:embed="rId2"/>
          <a:stretch>
            <a:fillRect/>
          </a:stretch>
        </p:blipFill>
        <p:spPr>
          <a:xfrm>
            <a:off x="805484" y="1073677"/>
            <a:ext cx="5733103" cy="5041379"/>
          </a:xfrm>
          <a:prstGeom prst="rect">
            <a:avLst/>
          </a:prstGeom>
        </p:spPr>
      </p:pic>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2917465" y="2085474"/>
            <a:ext cx="8071377" cy="2855494"/>
          </a:xfrm>
        </p:spPr>
        <p:txBody>
          <a:bodyPr anchor="t">
            <a:normAutofit/>
          </a:bodyPr>
          <a:lstStyle>
            <a:lvl1pPr marL="0" indent="0">
              <a:lnSpc>
                <a:spcPct val="114000"/>
              </a:lnSpc>
              <a:buNone/>
              <a:defRPr sz="4800" b="0">
                <a:solidFill>
                  <a:schemeClr val="bg1"/>
                </a:solidFill>
                <a:latin typeface="Roboto" panose="02000000000000000000" pitchFamily="2" charset="0"/>
                <a:ea typeface="Roboto" panose="02000000000000000000" pitchFamily="2" charset="0"/>
              </a:defRPr>
            </a:lvl1pPr>
          </a:lstStyle>
          <a:p>
            <a:pPr lvl="0"/>
            <a:r>
              <a:rPr lang="en-US" dirty="0"/>
              <a:t>Space for a quotation: inspirational or otherwise germane to the topic</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5407192" y="4754143"/>
            <a:ext cx="5581650" cy="803275"/>
          </a:xfrm>
        </p:spPr>
        <p:txBody>
          <a:bodyPr anchor="ctr">
            <a:normAutofit/>
          </a:bodyPr>
          <a:lstStyle>
            <a:lvl1pPr marL="0" indent="0" algn="r">
              <a:buNone/>
              <a:defRPr sz="3600">
                <a:solidFill>
                  <a:schemeClr val="tx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—Attribution</a:t>
            </a:r>
          </a:p>
        </p:txBody>
      </p:sp>
    </p:spTree>
    <p:extLst>
      <p:ext uri="{BB962C8B-B14F-4D97-AF65-F5344CB8AC3E}">
        <p14:creationId xmlns:p14="http://schemas.microsoft.com/office/powerpoint/2010/main" val="1417222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Quotation_B">
    <p:bg>
      <p:bgPr>
        <a:solidFill>
          <a:schemeClr val="bg1"/>
        </a:solidFill>
        <a:effectLst/>
      </p:bgPr>
    </p:bg>
    <p:spTree>
      <p:nvGrpSpPr>
        <p:cNvPr id="1" name=""/>
        <p:cNvGrpSpPr/>
        <p:nvPr/>
      </p:nvGrpSpPr>
      <p:grpSpPr>
        <a:xfrm>
          <a:off x="0" y="0"/>
          <a:ext cx="0" cy="0"/>
          <a:chOff x="0" y="0"/>
          <a:chExt cx="0" cy="0"/>
        </a:xfrm>
      </p:grpSpPr>
      <p:pic>
        <p:nvPicPr>
          <p:cNvPr id="5" name="Picture 4" descr="A green rectangular object with a black background&#10;&#10;Description automatically generated">
            <a:extLst>
              <a:ext uri="{FF2B5EF4-FFF2-40B4-BE49-F238E27FC236}">
                <a16:creationId xmlns:a16="http://schemas.microsoft.com/office/drawing/2014/main" id="{14BE40E7-C49A-AFD0-45A5-E68F5A063BAF}"/>
              </a:ext>
            </a:extLst>
          </p:cNvPr>
          <p:cNvPicPr>
            <a:picLocks noChangeAspect="1"/>
          </p:cNvPicPr>
          <p:nvPr userDrawn="1"/>
        </p:nvPicPr>
        <p:blipFill>
          <a:blip r:embed="rId2"/>
          <a:stretch>
            <a:fillRect/>
          </a:stretch>
        </p:blipFill>
        <p:spPr>
          <a:xfrm>
            <a:off x="805484" y="1073677"/>
            <a:ext cx="5733103" cy="5041379"/>
          </a:xfrm>
          <a:prstGeom prst="rect">
            <a:avLst/>
          </a:prstGeom>
        </p:spPr>
      </p:pic>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2917465" y="2085474"/>
            <a:ext cx="8071377" cy="2855494"/>
          </a:xfrm>
        </p:spPr>
        <p:txBody>
          <a:bodyPr anchor="t">
            <a:normAutofit/>
          </a:bodyPr>
          <a:lstStyle>
            <a:lvl1pPr marL="0" indent="0">
              <a:lnSpc>
                <a:spcPct val="114000"/>
              </a:lnSpc>
              <a:buNone/>
              <a:defRPr sz="4800" b="0">
                <a:solidFill>
                  <a:schemeClr val="tx1"/>
                </a:solidFill>
                <a:latin typeface="Roboto" panose="02000000000000000000" pitchFamily="2" charset="0"/>
                <a:ea typeface="Roboto" panose="02000000000000000000" pitchFamily="2" charset="0"/>
              </a:defRPr>
            </a:lvl1pPr>
          </a:lstStyle>
          <a:p>
            <a:pPr lvl="0"/>
            <a:r>
              <a:rPr lang="en-US" dirty="0"/>
              <a:t>Space for a quotation: inspirational or otherwise germane to the topic</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5407192" y="4754143"/>
            <a:ext cx="5581650" cy="803275"/>
          </a:xfrm>
        </p:spPr>
        <p:txBody>
          <a:bodyPr anchor="ctr">
            <a:normAutofit/>
          </a:bodyPr>
          <a:lstStyle>
            <a:lvl1pPr marL="0" indent="0" algn="r">
              <a:buNone/>
              <a:defRPr sz="3600">
                <a:solidFill>
                  <a:schemeClr val="tx2"/>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—Attribution</a:t>
            </a:r>
          </a:p>
        </p:txBody>
      </p:sp>
    </p:spTree>
    <p:extLst>
      <p:ext uri="{BB962C8B-B14F-4D97-AF65-F5344CB8AC3E}">
        <p14:creationId xmlns:p14="http://schemas.microsoft.com/office/powerpoint/2010/main" val="11586611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Quotation_B">
    <p:bg>
      <p:bgPr>
        <a:solidFill>
          <a:schemeClr val="bg1"/>
        </a:solidFill>
        <a:effectLst/>
      </p:bgPr>
    </p:bg>
    <p:spTree>
      <p:nvGrpSpPr>
        <p:cNvPr id="1" name=""/>
        <p:cNvGrpSpPr/>
        <p:nvPr/>
      </p:nvGrpSpPr>
      <p:grpSpPr>
        <a:xfrm>
          <a:off x="0" y="0"/>
          <a:ext cx="0" cy="0"/>
          <a:chOff x="0" y="0"/>
          <a:chExt cx="0" cy="0"/>
        </a:xfrm>
      </p:grpSpPr>
      <p:pic>
        <p:nvPicPr>
          <p:cNvPr id="6" name="Picture 5" descr="An orange rectangular object with black background&#10;&#10;Description automatically generated">
            <a:extLst>
              <a:ext uri="{FF2B5EF4-FFF2-40B4-BE49-F238E27FC236}">
                <a16:creationId xmlns:a16="http://schemas.microsoft.com/office/drawing/2014/main" id="{9281D7D2-D692-ACEF-BF73-6032A2971564}"/>
              </a:ext>
            </a:extLst>
          </p:cNvPr>
          <p:cNvPicPr>
            <a:picLocks noChangeAspect="1"/>
          </p:cNvPicPr>
          <p:nvPr userDrawn="1"/>
        </p:nvPicPr>
        <p:blipFill>
          <a:blip r:embed="rId2"/>
          <a:stretch>
            <a:fillRect/>
          </a:stretch>
        </p:blipFill>
        <p:spPr>
          <a:xfrm>
            <a:off x="805484" y="1073677"/>
            <a:ext cx="5733103" cy="5041379"/>
          </a:xfrm>
          <a:prstGeom prst="rect">
            <a:avLst/>
          </a:prstGeom>
        </p:spPr>
      </p:pic>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2917465" y="2085474"/>
            <a:ext cx="8071377" cy="2855494"/>
          </a:xfrm>
        </p:spPr>
        <p:txBody>
          <a:bodyPr anchor="t">
            <a:normAutofit/>
          </a:bodyPr>
          <a:lstStyle>
            <a:lvl1pPr marL="0" indent="0">
              <a:lnSpc>
                <a:spcPct val="114000"/>
              </a:lnSpc>
              <a:buNone/>
              <a:defRPr sz="4800" b="0">
                <a:solidFill>
                  <a:schemeClr val="tx1"/>
                </a:solidFill>
                <a:latin typeface="Roboto" panose="02000000000000000000" pitchFamily="2" charset="0"/>
                <a:ea typeface="Roboto" panose="02000000000000000000" pitchFamily="2" charset="0"/>
              </a:defRPr>
            </a:lvl1pPr>
          </a:lstStyle>
          <a:p>
            <a:pPr lvl="0"/>
            <a:r>
              <a:rPr lang="en-US" dirty="0"/>
              <a:t>Space for a quotation: inspirational or otherwise germane to the topic</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5407192" y="4754143"/>
            <a:ext cx="5581650" cy="803275"/>
          </a:xfrm>
        </p:spPr>
        <p:txBody>
          <a:bodyPr anchor="ctr">
            <a:normAutofit/>
          </a:bodyPr>
          <a:lstStyle>
            <a:lvl1pPr marL="0" indent="0" algn="r">
              <a:buNone/>
              <a:defRPr sz="3600">
                <a:solidFill>
                  <a:schemeClr val="tx2"/>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—Attribution</a:t>
            </a:r>
          </a:p>
        </p:txBody>
      </p:sp>
    </p:spTree>
    <p:extLst>
      <p:ext uri="{BB962C8B-B14F-4D97-AF65-F5344CB8AC3E}">
        <p14:creationId xmlns:p14="http://schemas.microsoft.com/office/powerpoint/2010/main" val="18915733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Quotation_B">
    <p:bg>
      <p:bgPr>
        <a:solidFill>
          <a:schemeClr val="tx2"/>
        </a:solidFill>
        <a:effectLst/>
      </p:bgPr>
    </p:bg>
    <p:spTree>
      <p:nvGrpSpPr>
        <p:cNvPr id="1" name=""/>
        <p:cNvGrpSpPr/>
        <p:nvPr/>
      </p:nvGrpSpPr>
      <p:grpSpPr>
        <a:xfrm>
          <a:off x="0" y="0"/>
          <a:ext cx="0" cy="0"/>
          <a:chOff x="0" y="0"/>
          <a:chExt cx="0" cy="0"/>
        </a:xfrm>
      </p:grpSpPr>
      <p:pic>
        <p:nvPicPr>
          <p:cNvPr id="3" name="Picture 2" descr="A pink rectangular object with black background&#10;&#10;Description automatically generated">
            <a:extLst>
              <a:ext uri="{FF2B5EF4-FFF2-40B4-BE49-F238E27FC236}">
                <a16:creationId xmlns:a16="http://schemas.microsoft.com/office/drawing/2014/main" id="{CD479E5F-91AF-3D73-9EB9-1763D25272BB}"/>
              </a:ext>
            </a:extLst>
          </p:cNvPr>
          <p:cNvPicPr>
            <a:picLocks noChangeAspect="1"/>
          </p:cNvPicPr>
          <p:nvPr userDrawn="1"/>
        </p:nvPicPr>
        <p:blipFill>
          <a:blip r:embed="rId2"/>
          <a:stretch>
            <a:fillRect/>
          </a:stretch>
        </p:blipFill>
        <p:spPr>
          <a:xfrm>
            <a:off x="805484" y="1073677"/>
            <a:ext cx="5733103" cy="5041379"/>
          </a:xfrm>
          <a:prstGeom prst="rect">
            <a:avLst/>
          </a:prstGeom>
        </p:spPr>
      </p:pic>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2917465" y="2085474"/>
            <a:ext cx="8071377" cy="2855494"/>
          </a:xfrm>
        </p:spPr>
        <p:txBody>
          <a:bodyPr anchor="t">
            <a:normAutofit/>
          </a:bodyPr>
          <a:lstStyle>
            <a:lvl1pPr marL="0" indent="0">
              <a:lnSpc>
                <a:spcPct val="114000"/>
              </a:lnSpc>
              <a:buNone/>
              <a:defRPr sz="4800" b="0">
                <a:solidFill>
                  <a:schemeClr val="bg1"/>
                </a:solidFill>
                <a:latin typeface="Roboto" panose="02000000000000000000" pitchFamily="2" charset="0"/>
                <a:ea typeface="Roboto" panose="02000000000000000000" pitchFamily="2" charset="0"/>
              </a:defRPr>
            </a:lvl1pPr>
          </a:lstStyle>
          <a:p>
            <a:pPr lvl="0"/>
            <a:r>
              <a:rPr lang="en-US" dirty="0"/>
              <a:t>Space for a quotation: inspirational or otherwise germane to the topic</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5407192" y="4754143"/>
            <a:ext cx="5581650" cy="803275"/>
          </a:xfrm>
        </p:spPr>
        <p:txBody>
          <a:bodyPr anchor="ctr">
            <a:normAutofit/>
          </a:bodyPr>
          <a:lstStyle>
            <a:lvl1pPr marL="0" indent="0" algn="r">
              <a:buNone/>
              <a:defRPr sz="3600">
                <a:solidFill>
                  <a:schemeClr val="accent3"/>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—Attribution</a:t>
            </a:r>
          </a:p>
        </p:txBody>
      </p:sp>
    </p:spTree>
    <p:extLst>
      <p:ext uri="{BB962C8B-B14F-4D97-AF65-F5344CB8AC3E}">
        <p14:creationId xmlns:p14="http://schemas.microsoft.com/office/powerpoint/2010/main" val="41335159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Quotation_B">
    <p:bg>
      <p:bgRef idx="1001">
        <a:schemeClr val="bg2"/>
      </p:bgRef>
    </p:bg>
    <p:spTree>
      <p:nvGrpSpPr>
        <p:cNvPr id="1" name=""/>
        <p:cNvGrpSpPr/>
        <p:nvPr/>
      </p:nvGrpSpPr>
      <p:grpSpPr>
        <a:xfrm>
          <a:off x="0" y="0"/>
          <a:ext cx="0" cy="0"/>
          <a:chOff x="0" y="0"/>
          <a:chExt cx="0" cy="0"/>
        </a:xfrm>
      </p:grpSpPr>
      <p:pic>
        <p:nvPicPr>
          <p:cNvPr id="10" name="Picture 9" descr="A white rectangular object with a black background&#10;&#10;Description automatically generated">
            <a:extLst>
              <a:ext uri="{FF2B5EF4-FFF2-40B4-BE49-F238E27FC236}">
                <a16:creationId xmlns:a16="http://schemas.microsoft.com/office/drawing/2014/main" id="{46A9C7B8-E02A-3DA9-5EAB-9C19638CAE4E}"/>
              </a:ext>
            </a:extLst>
          </p:cNvPr>
          <p:cNvPicPr>
            <a:picLocks noChangeAspect="1"/>
          </p:cNvPicPr>
          <p:nvPr userDrawn="1"/>
        </p:nvPicPr>
        <p:blipFill>
          <a:blip r:embed="rId2"/>
          <a:stretch>
            <a:fillRect/>
          </a:stretch>
        </p:blipFill>
        <p:spPr>
          <a:xfrm>
            <a:off x="760782" y="1071683"/>
            <a:ext cx="5765523" cy="5069887"/>
          </a:xfrm>
          <a:prstGeom prst="rect">
            <a:avLst/>
          </a:prstGeom>
        </p:spPr>
      </p:pic>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2917465" y="2085474"/>
            <a:ext cx="8071377" cy="2855494"/>
          </a:xfrm>
        </p:spPr>
        <p:txBody>
          <a:bodyPr anchor="t">
            <a:normAutofit/>
          </a:bodyPr>
          <a:lstStyle>
            <a:lvl1pPr marL="0" indent="0">
              <a:lnSpc>
                <a:spcPct val="114000"/>
              </a:lnSpc>
              <a:buNone/>
              <a:defRPr sz="4800" b="0">
                <a:solidFill>
                  <a:schemeClr val="tx1"/>
                </a:solidFill>
                <a:latin typeface="Roboto" panose="02000000000000000000" pitchFamily="2" charset="0"/>
                <a:ea typeface="Roboto" panose="02000000000000000000" pitchFamily="2" charset="0"/>
              </a:defRPr>
            </a:lvl1pPr>
          </a:lstStyle>
          <a:p>
            <a:pPr lvl="0"/>
            <a:r>
              <a:rPr lang="en-US" dirty="0"/>
              <a:t>Space for a quotation: inspirational or otherwise germane to the topic</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5407192" y="4754143"/>
            <a:ext cx="5581650" cy="803275"/>
          </a:xfrm>
        </p:spPr>
        <p:txBody>
          <a:bodyPr anchor="ctr">
            <a:normAutofit/>
          </a:bodyPr>
          <a:lstStyle>
            <a:lvl1pPr marL="0" indent="0" algn="r">
              <a:buNone/>
              <a:defRPr sz="3600">
                <a:solidFill>
                  <a:schemeClr val="tx1">
                    <a:lumMod val="50000"/>
                    <a:lumOff val="50000"/>
                  </a:schemeClr>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—Attribution</a:t>
            </a:r>
          </a:p>
        </p:txBody>
      </p:sp>
    </p:spTree>
    <p:extLst>
      <p:ext uri="{BB962C8B-B14F-4D97-AF65-F5344CB8AC3E}">
        <p14:creationId xmlns:p14="http://schemas.microsoft.com/office/powerpoint/2010/main" val="3590873845"/>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header_A">
    <p:bg>
      <p:bgPr>
        <a:solidFill>
          <a:schemeClr val="tx1"/>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2060311" y="1330088"/>
            <a:ext cx="8071377" cy="2812549"/>
          </a:xfrm>
        </p:spPr>
        <p:txBody>
          <a:bodyPr anchor="b">
            <a:noAutofit/>
          </a:bodyPr>
          <a:lstStyle>
            <a:lvl1pPr marL="0" indent="0">
              <a:lnSpc>
                <a:spcPct val="114000"/>
              </a:lnSpc>
              <a:buNone/>
              <a:defRPr sz="6000" b="1">
                <a:solidFill>
                  <a:schemeClr val="bg1"/>
                </a:solidFill>
                <a:latin typeface="Roboto" panose="02000000000000000000" pitchFamily="2" charset="0"/>
                <a:ea typeface="Roboto" panose="02000000000000000000" pitchFamily="2" charset="0"/>
              </a:defRPr>
            </a:lvl1pPr>
          </a:lstStyle>
          <a:p>
            <a:pPr lvl="0"/>
            <a:r>
              <a:rPr lang="en-US" dirty="0"/>
              <a:t>A Different Style of Section Header</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2060310" y="4244570"/>
            <a:ext cx="8071377" cy="1213519"/>
          </a:xfrm>
        </p:spPr>
        <p:txBody>
          <a:bodyPr anchor="t">
            <a:normAutofit/>
          </a:bodyPr>
          <a:lstStyle>
            <a:lvl1pPr marL="0" indent="0" algn="l">
              <a:lnSpc>
                <a:spcPct val="100000"/>
              </a:lnSpc>
              <a:spcBef>
                <a:spcPts val="0"/>
              </a:spcBef>
              <a:buNone/>
              <a:defRPr sz="2800">
                <a:solidFill>
                  <a:schemeClr val="bg2">
                    <a:lumMod val="60000"/>
                    <a:lumOff val="40000"/>
                  </a:schemeClr>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Your subtitle goes here, if needed</a:t>
            </a:r>
            <a:br>
              <a:rPr lang="en-US" dirty="0"/>
            </a:br>
            <a:r>
              <a:rPr lang="en-US" dirty="0"/>
              <a:t>There’s even space for another line!</a:t>
            </a:r>
          </a:p>
        </p:txBody>
      </p:sp>
    </p:spTree>
    <p:extLst>
      <p:ext uri="{BB962C8B-B14F-4D97-AF65-F5344CB8AC3E}">
        <p14:creationId xmlns:p14="http://schemas.microsoft.com/office/powerpoint/2010/main" val="13030535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header_B">
    <p:bg>
      <p:bgPr>
        <a:solidFill>
          <a:schemeClr val="tx2"/>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1032682" y="1024128"/>
            <a:ext cx="6805033" cy="1927894"/>
          </a:xfrm>
        </p:spPr>
        <p:txBody>
          <a:bodyPr anchor="b">
            <a:noAutofit/>
          </a:bodyPr>
          <a:lstStyle>
            <a:lvl1pPr marL="0" indent="0">
              <a:lnSpc>
                <a:spcPct val="100000"/>
              </a:lnSpc>
              <a:buNone/>
              <a:defRPr sz="6000" b="1">
                <a:solidFill>
                  <a:schemeClr val="bg1"/>
                </a:solidFill>
                <a:latin typeface="Roboto" panose="02000000000000000000" pitchFamily="2" charset="0"/>
                <a:ea typeface="Roboto" panose="02000000000000000000" pitchFamily="2" charset="0"/>
              </a:defRPr>
            </a:lvl1pPr>
          </a:lstStyle>
          <a:p>
            <a:pPr lvl="0"/>
            <a:r>
              <a:rPr lang="en-US" dirty="0"/>
              <a:t>A Different Style of Section Header</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1032682" y="3098347"/>
            <a:ext cx="8071377" cy="1103199"/>
          </a:xfrm>
        </p:spPr>
        <p:txBody>
          <a:bodyPr anchor="t">
            <a:normAutofit/>
          </a:bodyPr>
          <a:lstStyle>
            <a:lvl1pPr marL="0" indent="0" algn="l">
              <a:lnSpc>
                <a:spcPct val="100000"/>
              </a:lnSpc>
              <a:spcBef>
                <a:spcPts val="0"/>
              </a:spcBef>
              <a:buNone/>
              <a:defRPr sz="2800">
                <a:solidFill>
                  <a:schemeClr val="bg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Your subtitle goes here, if needed</a:t>
            </a:r>
            <a:br>
              <a:rPr lang="en-US" dirty="0"/>
            </a:br>
            <a:r>
              <a:rPr lang="en-US" dirty="0"/>
              <a:t>There’s even space for another line!</a:t>
            </a:r>
          </a:p>
        </p:txBody>
      </p:sp>
      <p:pic>
        <p:nvPicPr>
          <p:cNvPr id="4" name="Picture 3" descr="A blue and black background&#10;&#10;Description automatically generated">
            <a:extLst>
              <a:ext uri="{FF2B5EF4-FFF2-40B4-BE49-F238E27FC236}">
                <a16:creationId xmlns:a16="http://schemas.microsoft.com/office/drawing/2014/main" id="{9729B900-BC8A-975B-E734-E617B8F73F92}"/>
              </a:ext>
            </a:extLst>
          </p:cNvPr>
          <p:cNvPicPr>
            <a:picLocks noChangeAspect="1"/>
          </p:cNvPicPr>
          <p:nvPr userDrawn="1"/>
        </p:nvPicPr>
        <p:blipFill>
          <a:blip r:embed="rId2"/>
          <a:stretch>
            <a:fillRect/>
          </a:stretch>
        </p:blipFill>
        <p:spPr>
          <a:xfrm>
            <a:off x="0" y="4854984"/>
            <a:ext cx="12192000" cy="2003016"/>
          </a:xfrm>
          <a:prstGeom prst="rect">
            <a:avLst/>
          </a:prstGeom>
        </p:spPr>
      </p:pic>
    </p:spTree>
    <p:extLst>
      <p:ext uri="{BB962C8B-B14F-4D97-AF65-F5344CB8AC3E}">
        <p14:creationId xmlns:p14="http://schemas.microsoft.com/office/powerpoint/2010/main" val="20098351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Section header_B">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8930B7-BC4E-55AD-A0E1-10D51E01CC9E}"/>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1032682" y="1024128"/>
            <a:ext cx="6805033" cy="1927894"/>
          </a:xfrm>
        </p:spPr>
        <p:txBody>
          <a:bodyPr anchor="b">
            <a:noAutofit/>
          </a:bodyPr>
          <a:lstStyle>
            <a:lvl1pPr marL="0" indent="0">
              <a:lnSpc>
                <a:spcPct val="100000"/>
              </a:lnSpc>
              <a:buNone/>
              <a:defRPr sz="6000" b="1">
                <a:solidFill>
                  <a:schemeClr val="bg1"/>
                </a:solidFill>
                <a:latin typeface="Roboto" panose="02000000000000000000" pitchFamily="2" charset="0"/>
                <a:ea typeface="Roboto" panose="02000000000000000000" pitchFamily="2" charset="0"/>
              </a:defRPr>
            </a:lvl1pPr>
          </a:lstStyle>
          <a:p>
            <a:pPr lvl="0"/>
            <a:r>
              <a:rPr lang="en-US" dirty="0"/>
              <a:t>A Different Style of Section Header</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1032682" y="3098347"/>
            <a:ext cx="8071377" cy="1103199"/>
          </a:xfrm>
        </p:spPr>
        <p:txBody>
          <a:bodyPr anchor="t">
            <a:normAutofit/>
          </a:bodyPr>
          <a:lstStyle>
            <a:lvl1pPr marL="0" indent="0" algn="l">
              <a:lnSpc>
                <a:spcPct val="100000"/>
              </a:lnSpc>
              <a:spcBef>
                <a:spcPts val="0"/>
              </a:spcBef>
              <a:buNone/>
              <a:defRPr sz="2800">
                <a:solidFill>
                  <a:schemeClr val="bg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Your subtitle goes here, if needed</a:t>
            </a:r>
            <a:br>
              <a:rPr lang="en-US" dirty="0"/>
            </a:br>
            <a:r>
              <a:rPr lang="en-US" dirty="0"/>
              <a:t>There’s even space for another line!</a:t>
            </a:r>
          </a:p>
        </p:txBody>
      </p:sp>
      <p:pic>
        <p:nvPicPr>
          <p:cNvPr id="5" name="Picture 4" descr="A blue and black background&#10;&#10;Description automatically generated">
            <a:extLst>
              <a:ext uri="{FF2B5EF4-FFF2-40B4-BE49-F238E27FC236}">
                <a16:creationId xmlns:a16="http://schemas.microsoft.com/office/drawing/2014/main" id="{36FA92C5-18AA-EAA7-E72C-7C24AEE86623}"/>
              </a:ext>
            </a:extLst>
          </p:cNvPr>
          <p:cNvPicPr>
            <a:picLocks noChangeAspect="1"/>
          </p:cNvPicPr>
          <p:nvPr userDrawn="1"/>
        </p:nvPicPr>
        <p:blipFill>
          <a:blip r:embed="rId2"/>
          <a:stretch>
            <a:fillRect/>
          </a:stretch>
        </p:blipFill>
        <p:spPr>
          <a:xfrm>
            <a:off x="-23013" y="4847422"/>
            <a:ext cx="12238026" cy="2010578"/>
          </a:xfrm>
          <a:prstGeom prst="rect">
            <a:avLst/>
          </a:prstGeom>
        </p:spPr>
      </p:pic>
    </p:spTree>
    <p:extLst>
      <p:ext uri="{BB962C8B-B14F-4D97-AF65-F5344CB8AC3E}">
        <p14:creationId xmlns:p14="http://schemas.microsoft.com/office/powerpoint/2010/main" val="35207858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rief content">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6FB4B7A-CE8C-CB4F-DBFF-62BDBC8E7810}"/>
              </a:ext>
            </a:extLst>
          </p:cNvPr>
          <p:cNvSpPr/>
          <p:nvPr userDrawn="1"/>
        </p:nvSpPr>
        <p:spPr>
          <a:xfrm>
            <a:off x="1" y="0"/>
            <a:ext cx="2267712"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4389120" y="1621700"/>
            <a:ext cx="5261317" cy="1875643"/>
          </a:xfrm>
        </p:spPr>
        <p:txBody>
          <a:bodyPr anchor="b">
            <a:noAutofit/>
          </a:bodyPr>
          <a:lstStyle>
            <a:lvl1pPr marL="0" indent="0">
              <a:lnSpc>
                <a:spcPct val="100000"/>
              </a:lnSpc>
              <a:spcBef>
                <a:spcPts val="0"/>
              </a:spcBef>
              <a:buNone/>
              <a:defRPr sz="6000" b="1">
                <a:solidFill>
                  <a:schemeClr val="tx1"/>
                </a:solidFill>
                <a:latin typeface="Roboto" panose="02000000000000000000" pitchFamily="2" charset="0"/>
                <a:ea typeface="Roboto" panose="02000000000000000000" pitchFamily="2" charset="0"/>
              </a:defRPr>
            </a:lvl1pPr>
          </a:lstStyle>
          <a:p>
            <a:pPr lvl="0"/>
            <a:r>
              <a:rPr lang="en-US" dirty="0"/>
              <a:t>A Title for A Bit of Content</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4389120" y="3830970"/>
            <a:ext cx="5798383" cy="1269300"/>
          </a:xfrm>
        </p:spPr>
        <p:txBody>
          <a:bodyPr anchor="t">
            <a:normAutofit/>
          </a:bodyPr>
          <a:lstStyle>
            <a:lvl1pPr marL="0" indent="0" algn="l">
              <a:lnSpc>
                <a:spcPct val="100000"/>
              </a:lnSpc>
              <a:spcBef>
                <a:spcPts val="0"/>
              </a:spcBef>
              <a:buNone/>
              <a:defRPr sz="2800">
                <a:solidFill>
                  <a:schemeClr val="accent5"/>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Your content would go here. There’s enough space to fit three to four lines comfortably. </a:t>
            </a:r>
          </a:p>
        </p:txBody>
      </p:sp>
      <p:sp>
        <p:nvSpPr>
          <p:cNvPr id="8" name="Slide Number Placeholder 6">
            <a:extLst>
              <a:ext uri="{FF2B5EF4-FFF2-40B4-BE49-F238E27FC236}">
                <a16:creationId xmlns:a16="http://schemas.microsoft.com/office/drawing/2014/main" id="{96D28402-BF32-724D-99A5-D0E18585541B}"/>
              </a:ext>
            </a:extLst>
          </p:cNvPr>
          <p:cNvSpPr>
            <a:spLocks noGrp="1"/>
          </p:cNvSpPr>
          <p:nvPr>
            <p:ph type="sldNum" sz="quarter" idx="12"/>
          </p:nvPr>
        </p:nvSpPr>
        <p:spPr>
          <a:xfrm>
            <a:off x="11065396" y="6356350"/>
            <a:ext cx="914045" cy="365125"/>
          </a:xfrm>
        </p:spPr>
        <p:txBody>
          <a:bodyPr/>
          <a:lstStyle/>
          <a:p>
            <a:fld id="{AC45DA78-FD9D-5442-87AA-D47CC5461A83}" type="slidenum">
              <a:rPr lang="en-US" smtClean="0"/>
              <a:t>‹#›</a:t>
            </a:fld>
            <a:endParaRPr lang="en-US" dirty="0"/>
          </a:p>
        </p:txBody>
      </p:sp>
      <p:sp>
        <p:nvSpPr>
          <p:cNvPr id="6" name="Rectangle 5">
            <a:extLst>
              <a:ext uri="{FF2B5EF4-FFF2-40B4-BE49-F238E27FC236}">
                <a16:creationId xmlns:a16="http://schemas.microsoft.com/office/drawing/2014/main" id="{E44DDD94-8FF6-D28C-84AF-F4D300351D85}"/>
              </a:ext>
            </a:extLst>
          </p:cNvPr>
          <p:cNvSpPr/>
          <p:nvPr userDrawn="1"/>
        </p:nvSpPr>
        <p:spPr>
          <a:xfrm>
            <a:off x="1" y="0"/>
            <a:ext cx="2267712"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group of blue arrows&#10;&#10;Description automatically generated">
            <a:extLst>
              <a:ext uri="{FF2B5EF4-FFF2-40B4-BE49-F238E27FC236}">
                <a16:creationId xmlns:a16="http://schemas.microsoft.com/office/drawing/2014/main" id="{79A51DAB-27B7-DDFC-66AD-7B7960F5261A}"/>
              </a:ext>
            </a:extLst>
          </p:cNvPr>
          <p:cNvPicPr>
            <a:picLocks noChangeAspect="1"/>
          </p:cNvPicPr>
          <p:nvPr userDrawn="1"/>
        </p:nvPicPr>
        <p:blipFill rotWithShape="1">
          <a:blip r:embed="rId2"/>
          <a:srcRect l="31730" t="7871" r="7053" b="9518"/>
          <a:stretch/>
        </p:blipFill>
        <p:spPr>
          <a:xfrm>
            <a:off x="0" y="0"/>
            <a:ext cx="2686929" cy="6858000"/>
          </a:xfrm>
          <a:prstGeom prst="rect">
            <a:avLst/>
          </a:prstGeom>
        </p:spPr>
      </p:pic>
    </p:spTree>
    <p:extLst>
      <p:ext uri="{BB962C8B-B14F-4D97-AF65-F5344CB8AC3E}">
        <p14:creationId xmlns:p14="http://schemas.microsoft.com/office/powerpoint/2010/main" val="2688543671"/>
      </p:ext>
    </p:extLst>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_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95AD-0E19-5D40-8D8A-11AD0C704E94}"/>
              </a:ext>
            </a:extLst>
          </p:cNvPr>
          <p:cNvSpPr>
            <a:spLocks noGrp="1"/>
          </p:cNvSpPr>
          <p:nvPr>
            <p:ph type="title"/>
          </p:nvPr>
        </p:nvSpPr>
        <p:spPr>
          <a:xfrm>
            <a:off x="831850" y="1470616"/>
            <a:ext cx="3958811" cy="4182039"/>
          </a:xfrm>
        </p:spPr>
        <p:txBody>
          <a:bodyPr anchor="ctr"/>
          <a:lstStyle>
            <a:lvl1pPr>
              <a:defRPr sz="6000" b="1">
                <a:solidFill>
                  <a:schemeClr val="tx2"/>
                </a:solidFill>
                <a:latin typeface="Roboto" panose="02000000000000000000" pitchFamily="2" charset="0"/>
                <a:ea typeface="Roboto" panose="02000000000000000000" pitchFamily="2" charset="0"/>
              </a:defRPr>
            </a:lvl1pPr>
          </a:lstStyle>
          <a:p>
            <a:r>
              <a:rPr lang="en-US" dirty="0"/>
              <a:t>Click to edit Master title style</a:t>
            </a:r>
          </a:p>
        </p:txBody>
      </p:sp>
      <p:pic>
        <p:nvPicPr>
          <p:cNvPr id="4" name="Picture 3" descr="A rainbow on a black background&#10;&#10;Description automatically generated">
            <a:extLst>
              <a:ext uri="{FF2B5EF4-FFF2-40B4-BE49-F238E27FC236}">
                <a16:creationId xmlns:a16="http://schemas.microsoft.com/office/drawing/2014/main" id="{CC228024-EA96-B045-AAE1-B076F38BAC11}"/>
              </a:ext>
            </a:extLst>
          </p:cNvPr>
          <p:cNvPicPr>
            <a:picLocks noChangeAspect="1"/>
          </p:cNvPicPr>
          <p:nvPr userDrawn="1"/>
        </p:nvPicPr>
        <p:blipFill>
          <a:blip r:embed="rId2"/>
          <a:stretch>
            <a:fillRect/>
          </a:stretch>
        </p:blipFill>
        <p:spPr>
          <a:xfrm rot="16200000">
            <a:off x="3462361" y="415577"/>
            <a:ext cx="11668080" cy="5830958"/>
          </a:xfrm>
          <a:prstGeom prst="rect">
            <a:avLst/>
          </a:prstGeom>
        </p:spPr>
      </p:pic>
    </p:spTree>
    <p:extLst>
      <p:ext uri="{BB962C8B-B14F-4D97-AF65-F5344CB8AC3E}">
        <p14:creationId xmlns:p14="http://schemas.microsoft.com/office/powerpoint/2010/main" val="36077735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TA">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234C571-5F2A-2345-8E2D-39336BEDF397}"/>
              </a:ext>
            </a:extLst>
          </p:cNvPr>
          <p:cNvSpPr/>
          <p:nvPr userDrawn="1"/>
        </p:nvSpPr>
        <p:spPr>
          <a:xfrm>
            <a:off x="-1" y="0"/>
            <a:ext cx="4328070" cy="6858000"/>
          </a:xfrm>
          <a:prstGeom prst="rect">
            <a:avLst/>
          </a:prstGeom>
          <a:solidFill>
            <a:srgbClr val="0D0B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4906685" y="4764505"/>
            <a:ext cx="6303446" cy="836362"/>
          </a:xfrm>
        </p:spPr>
        <p:txBody>
          <a:bodyPr anchor="b">
            <a:noAutofit/>
          </a:bodyPr>
          <a:lstStyle>
            <a:lvl1pPr marL="0" indent="0" algn="l">
              <a:lnSpc>
                <a:spcPct val="100000"/>
              </a:lnSpc>
              <a:spcBef>
                <a:spcPts val="0"/>
              </a:spcBef>
              <a:buNone/>
              <a:defRPr sz="4400" b="1">
                <a:solidFill>
                  <a:schemeClr val="tx2"/>
                </a:solidFill>
                <a:latin typeface="Roboto" panose="02000000000000000000" pitchFamily="2" charset="0"/>
                <a:ea typeface="Roboto" panose="02000000000000000000" pitchFamily="2" charset="0"/>
              </a:defRPr>
            </a:lvl1pPr>
          </a:lstStyle>
          <a:p>
            <a:pPr lvl="0"/>
            <a:r>
              <a:rPr lang="en-US" altLang="zh-TW" dirty="0"/>
              <a:t>A</a:t>
            </a:r>
            <a:r>
              <a:rPr lang="zh-TW" altLang="en-US" dirty="0"/>
              <a:t> </a:t>
            </a:r>
            <a:r>
              <a:rPr lang="en-US" altLang="zh-TW" dirty="0"/>
              <a:t>Call</a:t>
            </a:r>
            <a:r>
              <a:rPr lang="zh-TW" altLang="en-US" dirty="0"/>
              <a:t> </a:t>
            </a:r>
            <a:r>
              <a:rPr lang="en-US" altLang="zh-TW" dirty="0"/>
              <a:t>to</a:t>
            </a:r>
            <a:r>
              <a:rPr lang="zh-TW" altLang="en-US" dirty="0"/>
              <a:t> </a:t>
            </a:r>
            <a:r>
              <a:rPr lang="en-US" altLang="zh-TW" dirty="0"/>
              <a:t>Action</a:t>
            </a:r>
            <a:endParaRPr lang="en-US" dirty="0"/>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4906685" y="1383192"/>
            <a:ext cx="6835035" cy="3110498"/>
          </a:xfrm>
        </p:spPr>
        <p:txBody>
          <a:bodyPr anchor="t">
            <a:normAutofit/>
          </a:bodyPr>
          <a:lstStyle>
            <a:lvl1pPr marL="0" indent="0" algn="l">
              <a:lnSpc>
                <a:spcPct val="114000"/>
              </a:lnSpc>
              <a:spcBef>
                <a:spcPts val="1000"/>
              </a:spcBef>
              <a:buNone/>
              <a:defRPr sz="2800">
                <a:solidFill>
                  <a:schemeClr val="tx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Your content goes right here. And if you need more room, there’s space for multiple lines. Not too much text, though. </a:t>
            </a:r>
            <a:br>
              <a:rPr lang="en-US" dirty="0"/>
            </a:br>
            <a:endParaRPr lang="en-US" dirty="0"/>
          </a:p>
          <a:p>
            <a:pPr lvl="0"/>
            <a:r>
              <a:rPr lang="en-US" dirty="0"/>
              <a:t>This is just right!</a:t>
            </a:r>
          </a:p>
        </p:txBody>
      </p:sp>
      <p:sp>
        <p:nvSpPr>
          <p:cNvPr id="8" name="Slide Number Placeholder 6">
            <a:extLst>
              <a:ext uri="{FF2B5EF4-FFF2-40B4-BE49-F238E27FC236}">
                <a16:creationId xmlns:a16="http://schemas.microsoft.com/office/drawing/2014/main" id="{96D28402-BF32-724D-99A5-D0E18585541B}"/>
              </a:ext>
            </a:extLst>
          </p:cNvPr>
          <p:cNvSpPr>
            <a:spLocks noGrp="1"/>
          </p:cNvSpPr>
          <p:nvPr>
            <p:ph type="sldNum" sz="quarter" idx="12"/>
          </p:nvPr>
        </p:nvSpPr>
        <p:spPr>
          <a:xfrm>
            <a:off x="11065396" y="6356350"/>
            <a:ext cx="914045" cy="365125"/>
          </a:xfrm>
        </p:spPr>
        <p:txBody>
          <a:bodyPr/>
          <a:lstStyle/>
          <a:p>
            <a:fld id="{AC45DA78-FD9D-5442-87AA-D47CC5461A83}" type="slidenum">
              <a:rPr lang="en-US" smtClean="0"/>
              <a:t>‹#›</a:t>
            </a:fld>
            <a:endParaRPr lang="en-US" dirty="0"/>
          </a:p>
        </p:txBody>
      </p:sp>
      <p:sp>
        <p:nvSpPr>
          <p:cNvPr id="3" name="Text Placeholder 2">
            <a:extLst>
              <a:ext uri="{FF2B5EF4-FFF2-40B4-BE49-F238E27FC236}">
                <a16:creationId xmlns:a16="http://schemas.microsoft.com/office/drawing/2014/main" id="{C5ED06BD-2555-1F49-B689-8AEB115E84BB}"/>
              </a:ext>
            </a:extLst>
          </p:cNvPr>
          <p:cNvSpPr>
            <a:spLocks noGrp="1"/>
          </p:cNvSpPr>
          <p:nvPr>
            <p:ph type="body" sz="quarter" idx="13" hasCustomPrompt="1"/>
          </p:nvPr>
        </p:nvSpPr>
        <p:spPr>
          <a:xfrm>
            <a:off x="577432" y="637882"/>
            <a:ext cx="3433762" cy="1747837"/>
          </a:xfrm>
        </p:spPr>
        <p:txBody>
          <a:bodyPr>
            <a:normAutofit/>
          </a:bodyPr>
          <a:lstStyle>
            <a:lvl1pPr marL="0" indent="0">
              <a:buNone/>
              <a:defRPr sz="4400">
                <a:solidFill>
                  <a:schemeClr val="bg1"/>
                </a:solidFill>
                <a:latin typeface="Roboto" panose="02000000000000000000" pitchFamily="2" charset="0"/>
                <a:ea typeface="Roboto" panose="02000000000000000000" pitchFamily="2"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Slide Title, Perhaps?</a:t>
            </a:r>
          </a:p>
        </p:txBody>
      </p:sp>
      <p:pic>
        <p:nvPicPr>
          <p:cNvPr id="4" name="Picture 3" descr="A rainbow colored lines on a black background&#10;&#10;Description automatically generated">
            <a:extLst>
              <a:ext uri="{FF2B5EF4-FFF2-40B4-BE49-F238E27FC236}">
                <a16:creationId xmlns:a16="http://schemas.microsoft.com/office/drawing/2014/main" id="{88DC5D8B-5A19-FE75-6F84-55924EE0B10F}"/>
              </a:ext>
            </a:extLst>
          </p:cNvPr>
          <p:cNvPicPr>
            <a:picLocks noChangeAspect="1"/>
          </p:cNvPicPr>
          <p:nvPr userDrawn="1"/>
        </p:nvPicPr>
        <p:blipFill>
          <a:blip r:embed="rId2"/>
          <a:stretch>
            <a:fillRect/>
          </a:stretch>
        </p:blipFill>
        <p:spPr>
          <a:xfrm>
            <a:off x="0" y="2226177"/>
            <a:ext cx="4641448" cy="4641448"/>
          </a:xfrm>
          <a:prstGeom prst="rect">
            <a:avLst/>
          </a:prstGeom>
        </p:spPr>
      </p:pic>
    </p:spTree>
    <p:extLst>
      <p:ext uri="{BB962C8B-B14F-4D97-AF65-F5344CB8AC3E}">
        <p14:creationId xmlns:p14="http://schemas.microsoft.com/office/powerpoint/2010/main" val="20490396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_C">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CF74203-18D8-4F81-C7C6-2EBB52ADFDA1}"/>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62B994-BDE6-9C40-88F3-050EB0792DA9}"/>
              </a:ext>
            </a:extLst>
          </p:cNvPr>
          <p:cNvSpPr>
            <a:spLocks noGrp="1"/>
          </p:cNvSpPr>
          <p:nvPr>
            <p:ph type="title"/>
          </p:nvPr>
        </p:nvSpPr>
        <p:spPr>
          <a:xfrm>
            <a:off x="2557480" y="2185085"/>
            <a:ext cx="7077040" cy="820151"/>
          </a:xfrm>
        </p:spPr>
        <p:txBody>
          <a:bodyPr anchor="b">
            <a:noAutofit/>
          </a:bodyPr>
          <a:lstStyle>
            <a:lvl1pPr>
              <a:defRPr sz="6000" b="1">
                <a:solidFill>
                  <a:schemeClr val="bg1"/>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6FD184E0-D2B0-4944-BD91-0ADCF0145707}"/>
              </a:ext>
            </a:extLst>
          </p:cNvPr>
          <p:cNvSpPr>
            <a:spLocks noGrp="1"/>
          </p:cNvSpPr>
          <p:nvPr>
            <p:ph type="body" sz="half" idx="2" hasCustomPrompt="1"/>
          </p:nvPr>
        </p:nvSpPr>
        <p:spPr>
          <a:xfrm>
            <a:off x="2557480" y="3214204"/>
            <a:ext cx="7429967" cy="1702051"/>
          </a:xfrm>
        </p:spPr>
        <p:txBody>
          <a:bodyPr>
            <a:normAutofit/>
          </a:bodyPr>
          <a:lstStyle>
            <a:lvl1pPr marL="0" indent="0">
              <a:lnSpc>
                <a:spcPct val="100000"/>
              </a:lnSpc>
              <a:spcBef>
                <a:spcPts val="1000"/>
              </a:spcBef>
              <a:buNone/>
              <a:defRPr sz="3600">
                <a:solidFill>
                  <a:schemeClr val="bg1"/>
                </a:solidFill>
                <a:latin typeface="Roboto" panose="02000000000000000000" pitchFamily="2" charset="0"/>
                <a:ea typeface="Roboto"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Your content goes here. And if you need, adjust the title to make room for additional text.</a:t>
            </a:r>
          </a:p>
        </p:txBody>
      </p:sp>
      <p:pic>
        <p:nvPicPr>
          <p:cNvPr id="5" name="Picture 4" descr="A blue curved lines on a black background&#10;&#10;Description automatically generated">
            <a:extLst>
              <a:ext uri="{FF2B5EF4-FFF2-40B4-BE49-F238E27FC236}">
                <a16:creationId xmlns:a16="http://schemas.microsoft.com/office/drawing/2014/main" id="{C40BE231-D145-23BD-0791-34938A539AE3}"/>
              </a:ext>
            </a:extLst>
          </p:cNvPr>
          <p:cNvPicPr>
            <a:picLocks noChangeAspect="1"/>
          </p:cNvPicPr>
          <p:nvPr userDrawn="1"/>
        </p:nvPicPr>
        <p:blipFill>
          <a:blip r:embed="rId2"/>
          <a:stretch>
            <a:fillRect/>
          </a:stretch>
        </p:blipFill>
        <p:spPr>
          <a:xfrm rot="2249135">
            <a:off x="61741" y="-1783249"/>
            <a:ext cx="3149600" cy="5168900"/>
          </a:xfrm>
          <a:prstGeom prst="rect">
            <a:avLst/>
          </a:prstGeom>
        </p:spPr>
      </p:pic>
      <p:pic>
        <p:nvPicPr>
          <p:cNvPr id="10" name="Picture 9" descr="A blue lines on a black background&#10;&#10;Description automatically generated">
            <a:extLst>
              <a:ext uri="{FF2B5EF4-FFF2-40B4-BE49-F238E27FC236}">
                <a16:creationId xmlns:a16="http://schemas.microsoft.com/office/drawing/2014/main" id="{05981A75-F059-564B-7D5B-3E8F0F2380E0}"/>
              </a:ext>
            </a:extLst>
          </p:cNvPr>
          <p:cNvPicPr>
            <a:picLocks noChangeAspect="1"/>
          </p:cNvPicPr>
          <p:nvPr userDrawn="1"/>
        </p:nvPicPr>
        <p:blipFill>
          <a:blip r:embed="rId3"/>
          <a:stretch>
            <a:fillRect/>
          </a:stretch>
        </p:blipFill>
        <p:spPr>
          <a:xfrm rot="7047146">
            <a:off x="7838966" y="4068763"/>
            <a:ext cx="5461000" cy="3492500"/>
          </a:xfrm>
          <a:prstGeom prst="rect">
            <a:avLst/>
          </a:prstGeom>
        </p:spPr>
      </p:pic>
    </p:spTree>
    <p:extLst>
      <p:ext uri="{BB962C8B-B14F-4D97-AF65-F5344CB8AC3E}">
        <p14:creationId xmlns:p14="http://schemas.microsoft.com/office/powerpoint/2010/main" val="37823325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white)_single column">
    <p:bg>
      <p:bgPr>
        <a:solidFill>
          <a:schemeClr val="bg1"/>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4979963" y="1696344"/>
            <a:ext cx="6308523" cy="3529263"/>
          </a:xfrm>
        </p:spPr>
        <p:txBody>
          <a:bodyPr anchor="t">
            <a:normAutofit/>
          </a:bodyPr>
          <a:lstStyle>
            <a:lvl1pPr marL="0" indent="0" algn="l">
              <a:lnSpc>
                <a:spcPct val="114000"/>
              </a:lnSpc>
              <a:spcBef>
                <a:spcPts val="0"/>
              </a:spcBef>
              <a:buNone/>
              <a:defRPr sz="3200">
                <a:solidFill>
                  <a:srgbClr val="0D0B3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Your content goes here. There enough space to fit several lines of text comfortably. But hopefully, won’t have too much content onscreen, since that may cause fatigue for the audience. This is just right!</a:t>
            </a:r>
          </a:p>
        </p:txBody>
      </p:sp>
      <p:sp>
        <p:nvSpPr>
          <p:cNvPr id="6" name="Slide Number Placeholder 6">
            <a:extLst>
              <a:ext uri="{FF2B5EF4-FFF2-40B4-BE49-F238E27FC236}">
                <a16:creationId xmlns:a16="http://schemas.microsoft.com/office/drawing/2014/main" id="{DD329E4D-BEC6-6043-86B9-3E4F7D1176AB}"/>
              </a:ext>
            </a:extLst>
          </p:cNvPr>
          <p:cNvSpPr>
            <a:spLocks noGrp="1"/>
          </p:cNvSpPr>
          <p:nvPr>
            <p:ph type="sldNum" sz="quarter" idx="12"/>
          </p:nvPr>
        </p:nvSpPr>
        <p:spPr>
          <a:xfrm>
            <a:off x="11065396" y="6356350"/>
            <a:ext cx="914045" cy="365125"/>
          </a:xfrm>
        </p:spPr>
        <p:txBody>
          <a:bodyPr/>
          <a:lstStyle/>
          <a:p>
            <a:fld id="{AC45DA78-FD9D-5442-87AA-D47CC5461A83}" type="slidenum">
              <a:rPr lang="en-US" smtClean="0"/>
              <a:t>‹#›</a:t>
            </a:fld>
            <a:endParaRPr lang="en-US" dirty="0"/>
          </a:p>
        </p:txBody>
      </p:sp>
      <p:pic>
        <p:nvPicPr>
          <p:cNvPr id="3" name="Picture 2" descr="A clipboard with a blue paper clip&#10;&#10;Description automatically generated">
            <a:extLst>
              <a:ext uri="{FF2B5EF4-FFF2-40B4-BE49-F238E27FC236}">
                <a16:creationId xmlns:a16="http://schemas.microsoft.com/office/drawing/2014/main" id="{F34AC7C6-1D79-B7CE-72A3-F71E33C3C668}"/>
              </a:ext>
            </a:extLst>
          </p:cNvPr>
          <p:cNvPicPr>
            <a:picLocks noChangeAspect="1"/>
          </p:cNvPicPr>
          <p:nvPr userDrawn="1"/>
        </p:nvPicPr>
        <p:blipFill>
          <a:blip r:embed="rId2"/>
          <a:stretch>
            <a:fillRect/>
          </a:stretch>
        </p:blipFill>
        <p:spPr>
          <a:xfrm>
            <a:off x="423575" y="422031"/>
            <a:ext cx="4377282" cy="6013938"/>
          </a:xfrm>
          <a:prstGeom prst="rect">
            <a:avLst/>
          </a:prstGeom>
        </p:spPr>
      </p:pic>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1620276" y="1696344"/>
            <a:ext cx="2839183" cy="3465312"/>
          </a:xfrm>
        </p:spPr>
        <p:txBody>
          <a:bodyPr anchor="b">
            <a:noAutofit/>
          </a:bodyPr>
          <a:lstStyle>
            <a:lvl1pPr marL="0" indent="0">
              <a:lnSpc>
                <a:spcPct val="100000"/>
              </a:lnSpc>
              <a:spcBef>
                <a:spcPts val="0"/>
              </a:spcBef>
              <a:buNone/>
              <a:defRPr sz="5400" b="1">
                <a:solidFill>
                  <a:schemeClr val="tx2"/>
                </a:solidFill>
                <a:latin typeface="Roboto" panose="02000000000000000000" pitchFamily="2" charset="0"/>
                <a:ea typeface="Roboto" panose="02000000000000000000" pitchFamily="2" charset="0"/>
              </a:defRPr>
            </a:lvl1pPr>
          </a:lstStyle>
          <a:p>
            <a:pPr lvl="0"/>
            <a:r>
              <a:rPr lang="en-US" dirty="0"/>
              <a:t>Slide Title Goes Here</a:t>
            </a:r>
          </a:p>
        </p:txBody>
      </p:sp>
    </p:spTree>
    <p:extLst>
      <p:ext uri="{BB962C8B-B14F-4D97-AF65-F5344CB8AC3E}">
        <p14:creationId xmlns:p14="http://schemas.microsoft.com/office/powerpoint/2010/main" val="3224927430"/>
      </p:ext>
    </p:extLst>
  </p:cSld>
  <p:clrMapOvr>
    <a:masterClrMapping/>
  </p:clrMapOvr>
  <p:transition spd="slow">
    <p:push/>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hite)_two column">
    <p:bg>
      <p:bgPr>
        <a:solidFill>
          <a:schemeClr val="bg1"/>
        </a:solidFill>
        <a:effectLst/>
      </p:bgPr>
    </p:bg>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19158DE3-05E9-3472-8138-A53B0D372C0E}"/>
              </a:ext>
            </a:extLst>
          </p:cNvPr>
          <p:cNvSpPr/>
          <p:nvPr userDrawn="1"/>
        </p:nvSpPr>
        <p:spPr>
          <a:xfrm>
            <a:off x="1025732" y="2342367"/>
            <a:ext cx="9841966" cy="394662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4196080"/>
              <a:gd name="connsiteY0" fmla="*/ 284480 h 914400"/>
              <a:gd name="connsiteX1" fmla="*/ 4196080 w 4196080"/>
              <a:gd name="connsiteY1" fmla="*/ 0 h 914400"/>
              <a:gd name="connsiteX2" fmla="*/ 4196080 w 4196080"/>
              <a:gd name="connsiteY2" fmla="*/ 914400 h 914400"/>
              <a:gd name="connsiteX3" fmla="*/ 3281680 w 4196080"/>
              <a:gd name="connsiteY3" fmla="*/ 914400 h 914400"/>
              <a:gd name="connsiteX4" fmla="*/ 0 w 4196080"/>
              <a:gd name="connsiteY4" fmla="*/ 284480 h 914400"/>
              <a:gd name="connsiteX0" fmla="*/ 0 w 4196080"/>
              <a:gd name="connsiteY0" fmla="*/ 284480 h 2001520"/>
              <a:gd name="connsiteX1" fmla="*/ 4196080 w 4196080"/>
              <a:gd name="connsiteY1" fmla="*/ 0 h 2001520"/>
              <a:gd name="connsiteX2" fmla="*/ 4196080 w 4196080"/>
              <a:gd name="connsiteY2" fmla="*/ 914400 h 2001520"/>
              <a:gd name="connsiteX3" fmla="*/ 10160 w 4196080"/>
              <a:gd name="connsiteY3" fmla="*/ 2001520 h 2001520"/>
              <a:gd name="connsiteX4" fmla="*/ 0 w 4196080"/>
              <a:gd name="connsiteY4" fmla="*/ 284480 h 2001520"/>
              <a:gd name="connsiteX0" fmla="*/ 0 w 9204960"/>
              <a:gd name="connsiteY0" fmla="*/ 284480 h 2001520"/>
              <a:gd name="connsiteX1" fmla="*/ 4196080 w 9204960"/>
              <a:gd name="connsiteY1" fmla="*/ 0 h 2001520"/>
              <a:gd name="connsiteX2" fmla="*/ 9204960 w 9204960"/>
              <a:gd name="connsiteY2" fmla="*/ 1960880 h 2001520"/>
              <a:gd name="connsiteX3" fmla="*/ 10160 w 9204960"/>
              <a:gd name="connsiteY3" fmla="*/ 2001520 h 2001520"/>
              <a:gd name="connsiteX4" fmla="*/ 0 w 9204960"/>
              <a:gd name="connsiteY4" fmla="*/ 284480 h 2001520"/>
              <a:gd name="connsiteX0" fmla="*/ 0 w 9204960"/>
              <a:gd name="connsiteY0" fmla="*/ 182880 h 1899920"/>
              <a:gd name="connsiteX1" fmla="*/ 9133840 w 9204960"/>
              <a:gd name="connsiteY1" fmla="*/ 0 h 1899920"/>
              <a:gd name="connsiteX2" fmla="*/ 9204960 w 9204960"/>
              <a:gd name="connsiteY2" fmla="*/ 1859280 h 1899920"/>
              <a:gd name="connsiteX3" fmla="*/ 10160 w 9204960"/>
              <a:gd name="connsiteY3" fmla="*/ 1899920 h 1899920"/>
              <a:gd name="connsiteX4" fmla="*/ 0 w 9204960"/>
              <a:gd name="connsiteY4" fmla="*/ 182880 h 1899920"/>
              <a:gd name="connsiteX0" fmla="*/ 0 w 9337040"/>
              <a:gd name="connsiteY0" fmla="*/ 0 h 2082800"/>
              <a:gd name="connsiteX1" fmla="*/ 9265920 w 9337040"/>
              <a:gd name="connsiteY1" fmla="*/ 182880 h 2082800"/>
              <a:gd name="connsiteX2" fmla="*/ 9337040 w 9337040"/>
              <a:gd name="connsiteY2" fmla="*/ 2042160 h 2082800"/>
              <a:gd name="connsiteX3" fmla="*/ 142240 w 9337040"/>
              <a:gd name="connsiteY3" fmla="*/ 2082800 h 2082800"/>
              <a:gd name="connsiteX4" fmla="*/ 0 w 9337040"/>
              <a:gd name="connsiteY4" fmla="*/ 0 h 2082800"/>
              <a:gd name="connsiteX0" fmla="*/ 0 w 9652000"/>
              <a:gd name="connsiteY0" fmla="*/ 0 h 2082800"/>
              <a:gd name="connsiteX1" fmla="*/ 9652000 w 9652000"/>
              <a:gd name="connsiteY1" fmla="*/ 355600 h 2082800"/>
              <a:gd name="connsiteX2" fmla="*/ 9337040 w 9652000"/>
              <a:gd name="connsiteY2" fmla="*/ 2042160 h 2082800"/>
              <a:gd name="connsiteX3" fmla="*/ 142240 w 9652000"/>
              <a:gd name="connsiteY3" fmla="*/ 2082800 h 2082800"/>
              <a:gd name="connsiteX4" fmla="*/ 0 w 9652000"/>
              <a:gd name="connsiteY4" fmla="*/ 0 h 2082800"/>
              <a:gd name="connsiteX0" fmla="*/ 0 w 9652000"/>
              <a:gd name="connsiteY0" fmla="*/ 0 h 2255520"/>
              <a:gd name="connsiteX1" fmla="*/ 9652000 w 9652000"/>
              <a:gd name="connsiteY1" fmla="*/ 355600 h 2255520"/>
              <a:gd name="connsiteX2" fmla="*/ 9337040 w 9652000"/>
              <a:gd name="connsiteY2" fmla="*/ 2042160 h 2255520"/>
              <a:gd name="connsiteX3" fmla="*/ 71120 w 9652000"/>
              <a:gd name="connsiteY3" fmla="*/ 2255520 h 2255520"/>
              <a:gd name="connsiteX4" fmla="*/ 0 w 9652000"/>
              <a:gd name="connsiteY4" fmla="*/ 0 h 225552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325 h 2215205"/>
              <a:gd name="connsiteX1" fmla="*/ 9855200 w 9855200"/>
              <a:gd name="connsiteY1" fmla="*/ 315285 h 2215205"/>
              <a:gd name="connsiteX2" fmla="*/ 9540240 w 9855200"/>
              <a:gd name="connsiteY2" fmla="*/ 2001845 h 2215205"/>
              <a:gd name="connsiteX3" fmla="*/ 274320 w 9855200"/>
              <a:gd name="connsiteY3" fmla="*/ 2215205 h 2215205"/>
              <a:gd name="connsiteX4" fmla="*/ 0 w 9855200"/>
              <a:gd name="connsiteY4" fmla="*/ 325 h 2215205"/>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162 w 9855362"/>
              <a:gd name="connsiteY0" fmla="*/ 0 h 2214880"/>
              <a:gd name="connsiteX1" fmla="*/ 9855362 w 9855362"/>
              <a:gd name="connsiteY1" fmla="*/ 314960 h 2214880"/>
              <a:gd name="connsiteX2" fmla="*/ 9540402 w 9855362"/>
              <a:gd name="connsiteY2" fmla="*/ 2001520 h 2214880"/>
              <a:gd name="connsiteX3" fmla="*/ 274482 w 9855362"/>
              <a:gd name="connsiteY3" fmla="*/ 2214880 h 2214880"/>
              <a:gd name="connsiteX4" fmla="*/ 162 w 9855362"/>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40058"/>
              <a:gd name="connsiteY0" fmla="*/ 0 h 2214880"/>
              <a:gd name="connsiteX1" fmla="*/ 9840058 w 9840058"/>
              <a:gd name="connsiteY1" fmla="*/ 383100 h 2214880"/>
              <a:gd name="connsiteX2" fmla="*/ 9540240 w 9840058"/>
              <a:gd name="connsiteY2" fmla="*/ 2001520 h 2214880"/>
              <a:gd name="connsiteX3" fmla="*/ 274320 w 9840058"/>
              <a:gd name="connsiteY3" fmla="*/ 2214880 h 2214880"/>
              <a:gd name="connsiteX4" fmla="*/ 0 w 9840058"/>
              <a:gd name="connsiteY4" fmla="*/ 0 h 2214880"/>
              <a:gd name="connsiteX0" fmla="*/ 0 w 9840058"/>
              <a:gd name="connsiteY0" fmla="*/ 0 h 5013199"/>
              <a:gd name="connsiteX1" fmla="*/ 9840058 w 9840058"/>
              <a:gd name="connsiteY1" fmla="*/ 383100 h 5013199"/>
              <a:gd name="connsiteX2" fmla="*/ 9540240 w 9840058"/>
              <a:gd name="connsiteY2" fmla="*/ 2001520 h 5013199"/>
              <a:gd name="connsiteX3" fmla="*/ 88156 w 9840058"/>
              <a:gd name="connsiteY3" fmla="*/ 5013199 h 5013199"/>
              <a:gd name="connsiteX4" fmla="*/ 0 w 9840058"/>
              <a:gd name="connsiteY4" fmla="*/ 0 h 5013199"/>
              <a:gd name="connsiteX0" fmla="*/ 187 w 9840245"/>
              <a:gd name="connsiteY0" fmla="*/ 1 h 5013200"/>
              <a:gd name="connsiteX1" fmla="*/ 9840245 w 9840245"/>
              <a:gd name="connsiteY1" fmla="*/ 383101 h 5013200"/>
              <a:gd name="connsiteX2" fmla="*/ 9540427 w 9840245"/>
              <a:gd name="connsiteY2" fmla="*/ 2001521 h 5013200"/>
              <a:gd name="connsiteX3" fmla="*/ 88343 w 9840245"/>
              <a:gd name="connsiteY3" fmla="*/ 5013200 h 5013200"/>
              <a:gd name="connsiteX4" fmla="*/ 187 w 9840245"/>
              <a:gd name="connsiteY4" fmla="*/ 1 h 5013200"/>
              <a:gd name="connsiteX0" fmla="*/ 195566 w 9751946"/>
              <a:gd name="connsiteY0" fmla="*/ 2 h 4740484"/>
              <a:gd name="connsiteX1" fmla="*/ 9751946 w 9751946"/>
              <a:gd name="connsiteY1" fmla="*/ 110385 h 4740484"/>
              <a:gd name="connsiteX2" fmla="*/ 9452128 w 9751946"/>
              <a:gd name="connsiteY2" fmla="*/ 1728805 h 4740484"/>
              <a:gd name="connsiteX3" fmla="*/ 44 w 9751946"/>
              <a:gd name="connsiteY3" fmla="*/ 4740484 h 4740484"/>
              <a:gd name="connsiteX4" fmla="*/ 195566 w 9751946"/>
              <a:gd name="connsiteY4" fmla="*/ 2 h 4740484"/>
              <a:gd name="connsiteX0" fmla="*/ 195566 w 9751946"/>
              <a:gd name="connsiteY0" fmla="*/ 2 h 4740484"/>
              <a:gd name="connsiteX1" fmla="*/ 9751946 w 9751946"/>
              <a:gd name="connsiteY1" fmla="*/ 110385 h 4740484"/>
              <a:gd name="connsiteX2" fmla="*/ 9239371 w 9751946"/>
              <a:gd name="connsiteY2" fmla="*/ 4254408 h 4740484"/>
              <a:gd name="connsiteX3" fmla="*/ 44 w 9751946"/>
              <a:gd name="connsiteY3" fmla="*/ 4740484 h 4740484"/>
              <a:gd name="connsiteX4" fmla="*/ 195566 w 9751946"/>
              <a:gd name="connsiteY4" fmla="*/ 2 h 4740484"/>
              <a:gd name="connsiteX0" fmla="*/ 195566 w 9277510"/>
              <a:gd name="connsiteY0" fmla="*/ 174198 h 4914680"/>
              <a:gd name="connsiteX1" fmla="*/ 9202321 w 9277510"/>
              <a:gd name="connsiteY1" fmla="*/ 7 h 4914680"/>
              <a:gd name="connsiteX2" fmla="*/ 9239371 w 9277510"/>
              <a:gd name="connsiteY2" fmla="*/ 4428604 h 4914680"/>
              <a:gd name="connsiteX3" fmla="*/ 44 w 9277510"/>
              <a:gd name="connsiteY3" fmla="*/ 4914680 h 4914680"/>
              <a:gd name="connsiteX4" fmla="*/ 195566 w 9277510"/>
              <a:gd name="connsiteY4" fmla="*/ 174198 h 4914680"/>
              <a:gd name="connsiteX0" fmla="*/ 195566 w 9239371"/>
              <a:gd name="connsiteY0" fmla="*/ 174198 h 4914680"/>
              <a:gd name="connsiteX1" fmla="*/ 9202321 w 9239371"/>
              <a:gd name="connsiteY1" fmla="*/ 7 h 4914680"/>
              <a:gd name="connsiteX2" fmla="*/ 9239371 w 9239371"/>
              <a:gd name="connsiteY2" fmla="*/ 4428604 h 4914680"/>
              <a:gd name="connsiteX3" fmla="*/ 44 w 9239371"/>
              <a:gd name="connsiteY3" fmla="*/ 4914680 h 4914680"/>
              <a:gd name="connsiteX4" fmla="*/ 195566 w 9239371"/>
              <a:gd name="connsiteY4" fmla="*/ 174198 h 4914680"/>
              <a:gd name="connsiteX0" fmla="*/ 307710 w 9351515"/>
              <a:gd name="connsiteY0" fmla="*/ 174198 h 4670936"/>
              <a:gd name="connsiteX1" fmla="*/ 9314465 w 9351515"/>
              <a:gd name="connsiteY1" fmla="*/ 7 h 4670936"/>
              <a:gd name="connsiteX2" fmla="*/ 9351515 w 9351515"/>
              <a:gd name="connsiteY2" fmla="*/ 4428604 h 4670936"/>
              <a:gd name="connsiteX3" fmla="*/ 27 w 9351515"/>
              <a:gd name="connsiteY3" fmla="*/ 4670936 h 4670936"/>
              <a:gd name="connsiteX4" fmla="*/ 307710 w 9351515"/>
              <a:gd name="connsiteY4" fmla="*/ 174198 h 4670936"/>
              <a:gd name="connsiteX0" fmla="*/ 307710 w 9594529"/>
              <a:gd name="connsiteY0" fmla="*/ 174198 h 4670936"/>
              <a:gd name="connsiteX1" fmla="*/ 9314465 w 9594529"/>
              <a:gd name="connsiteY1" fmla="*/ 7 h 4670936"/>
              <a:gd name="connsiteX2" fmla="*/ 9594529 w 9594529"/>
              <a:gd name="connsiteY2" fmla="*/ 4417524 h 4670936"/>
              <a:gd name="connsiteX3" fmla="*/ 27 w 9594529"/>
              <a:gd name="connsiteY3" fmla="*/ 4670936 h 4670936"/>
              <a:gd name="connsiteX4" fmla="*/ 307710 w 9594529"/>
              <a:gd name="connsiteY4" fmla="*/ 174198 h 4670936"/>
              <a:gd name="connsiteX0" fmla="*/ 307710 w 9557143"/>
              <a:gd name="connsiteY0" fmla="*/ 174198 h 4670936"/>
              <a:gd name="connsiteX1" fmla="*/ 9314465 w 9557143"/>
              <a:gd name="connsiteY1" fmla="*/ 7 h 4670936"/>
              <a:gd name="connsiteX2" fmla="*/ 9557143 w 9557143"/>
              <a:gd name="connsiteY2" fmla="*/ 4528318 h 4670936"/>
              <a:gd name="connsiteX3" fmla="*/ 27 w 9557143"/>
              <a:gd name="connsiteY3" fmla="*/ 4670936 h 4670936"/>
              <a:gd name="connsiteX4" fmla="*/ 307710 w 9557143"/>
              <a:gd name="connsiteY4" fmla="*/ 174198 h 4670936"/>
              <a:gd name="connsiteX0" fmla="*/ 307710 w 9452727"/>
              <a:gd name="connsiteY0" fmla="*/ 174198 h 4670936"/>
              <a:gd name="connsiteX1" fmla="*/ 9314465 w 9452727"/>
              <a:gd name="connsiteY1" fmla="*/ 7 h 4670936"/>
              <a:gd name="connsiteX2" fmla="*/ 9452727 w 9452727"/>
              <a:gd name="connsiteY2" fmla="*/ 4550159 h 4670936"/>
              <a:gd name="connsiteX3" fmla="*/ 27 w 9452727"/>
              <a:gd name="connsiteY3" fmla="*/ 4670936 h 4670936"/>
              <a:gd name="connsiteX4" fmla="*/ 307710 w 9452727"/>
              <a:gd name="connsiteY4" fmla="*/ 174198 h 4670936"/>
              <a:gd name="connsiteX0" fmla="*/ 307710 w 9471153"/>
              <a:gd name="connsiteY0" fmla="*/ 174198 h 4670936"/>
              <a:gd name="connsiteX1" fmla="*/ 9314465 w 9471153"/>
              <a:gd name="connsiteY1" fmla="*/ 7 h 4670936"/>
              <a:gd name="connsiteX2" fmla="*/ 9471153 w 9471153"/>
              <a:gd name="connsiteY2" fmla="*/ 4528318 h 4670936"/>
              <a:gd name="connsiteX3" fmla="*/ 27 w 9471153"/>
              <a:gd name="connsiteY3" fmla="*/ 4670936 h 4670936"/>
              <a:gd name="connsiteX4" fmla="*/ 307710 w 9471153"/>
              <a:gd name="connsiteY4" fmla="*/ 174198 h 4670936"/>
              <a:gd name="connsiteX0" fmla="*/ 307710 w 9458869"/>
              <a:gd name="connsiteY0" fmla="*/ 174198 h 4670936"/>
              <a:gd name="connsiteX1" fmla="*/ 9314465 w 9458869"/>
              <a:gd name="connsiteY1" fmla="*/ 7 h 4670936"/>
              <a:gd name="connsiteX2" fmla="*/ 9458869 w 9458869"/>
              <a:gd name="connsiteY2" fmla="*/ 4557440 h 4670936"/>
              <a:gd name="connsiteX3" fmla="*/ 27 w 9458869"/>
              <a:gd name="connsiteY3" fmla="*/ 4670936 h 4670936"/>
              <a:gd name="connsiteX4" fmla="*/ 307710 w 9458869"/>
              <a:gd name="connsiteY4" fmla="*/ 174198 h 4670936"/>
              <a:gd name="connsiteX0" fmla="*/ 307710 w 9441249"/>
              <a:gd name="connsiteY0" fmla="*/ 174198 h 4670936"/>
              <a:gd name="connsiteX1" fmla="*/ 9314465 w 9441249"/>
              <a:gd name="connsiteY1" fmla="*/ 7 h 4670936"/>
              <a:gd name="connsiteX2" fmla="*/ 9441249 w 9441249"/>
              <a:gd name="connsiteY2" fmla="*/ 4565796 h 4670936"/>
              <a:gd name="connsiteX3" fmla="*/ 27 w 9441249"/>
              <a:gd name="connsiteY3" fmla="*/ 4670936 h 4670936"/>
              <a:gd name="connsiteX4" fmla="*/ 307710 w 9441249"/>
              <a:gd name="connsiteY4" fmla="*/ 174198 h 4670936"/>
              <a:gd name="connsiteX0" fmla="*/ 307710 w 9441249"/>
              <a:gd name="connsiteY0" fmla="*/ 174199 h 4670937"/>
              <a:gd name="connsiteX1" fmla="*/ 9314465 w 9441249"/>
              <a:gd name="connsiteY1" fmla="*/ 8 h 4670937"/>
              <a:gd name="connsiteX2" fmla="*/ 9441249 w 9441249"/>
              <a:gd name="connsiteY2" fmla="*/ 4565797 h 4670937"/>
              <a:gd name="connsiteX3" fmla="*/ 27 w 9441249"/>
              <a:gd name="connsiteY3" fmla="*/ 4670937 h 4670937"/>
              <a:gd name="connsiteX4" fmla="*/ 307710 w 9441249"/>
              <a:gd name="connsiteY4" fmla="*/ 174199 h 4670937"/>
              <a:gd name="connsiteX0" fmla="*/ 307710 w 9441249"/>
              <a:gd name="connsiteY0" fmla="*/ 216669 h 4713407"/>
              <a:gd name="connsiteX1" fmla="*/ 9368209 w 9441249"/>
              <a:gd name="connsiteY1" fmla="*/ 7 h 4713407"/>
              <a:gd name="connsiteX2" fmla="*/ 9441249 w 9441249"/>
              <a:gd name="connsiteY2" fmla="*/ 4608267 h 4713407"/>
              <a:gd name="connsiteX3" fmla="*/ 27 w 9441249"/>
              <a:gd name="connsiteY3" fmla="*/ 4713407 h 4713407"/>
              <a:gd name="connsiteX4" fmla="*/ 307710 w 9441249"/>
              <a:gd name="connsiteY4" fmla="*/ 216669 h 4713407"/>
              <a:gd name="connsiteX0" fmla="*/ 307710 w 9441249"/>
              <a:gd name="connsiteY0" fmla="*/ 216662 h 4713400"/>
              <a:gd name="connsiteX1" fmla="*/ 9368209 w 9441249"/>
              <a:gd name="connsiteY1" fmla="*/ 0 h 4713400"/>
              <a:gd name="connsiteX2" fmla="*/ 9441249 w 9441249"/>
              <a:gd name="connsiteY2" fmla="*/ 4608260 h 4713400"/>
              <a:gd name="connsiteX3" fmla="*/ 27 w 9441249"/>
              <a:gd name="connsiteY3" fmla="*/ 4713400 h 4713400"/>
              <a:gd name="connsiteX4" fmla="*/ 307710 w 9441249"/>
              <a:gd name="connsiteY4" fmla="*/ 216662 h 471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1249" h="4713400">
                <a:moveTo>
                  <a:pt x="307710" y="216662"/>
                </a:moveTo>
                <a:lnTo>
                  <a:pt x="9368209" y="0"/>
                </a:lnTo>
                <a:cubicBezTo>
                  <a:pt x="9371959" y="386563"/>
                  <a:pt x="9422127" y="4058508"/>
                  <a:pt x="9441249" y="4608260"/>
                </a:cubicBezTo>
                <a:lnTo>
                  <a:pt x="27" y="4713400"/>
                </a:lnTo>
                <a:cubicBezTo>
                  <a:pt x="-3360" y="4710013"/>
                  <a:pt x="302886" y="213119"/>
                  <a:pt x="307710" y="216662"/>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6335E9A-1FD7-2708-E2E0-3C401F677191}"/>
              </a:ext>
            </a:extLst>
          </p:cNvPr>
          <p:cNvSpPr/>
          <p:nvPr userDrawn="1"/>
        </p:nvSpPr>
        <p:spPr>
          <a:xfrm>
            <a:off x="864123" y="581489"/>
            <a:ext cx="10463752" cy="1760878"/>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4196080"/>
              <a:gd name="connsiteY0" fmla="*/ 284480 h 914400"/>
              <a:gd name="connsiteX1" fmla="*/ 4196080 w 4196080"/>
              <a:gd name="connsiteY1" fmla="*/ 0 h 914400"/>
              <a:gd name="connsiteX2" fmla="*/ 4196080 w 4196080"/>
              <a:gd name="connsiteY2" fmla="*/ 914400 h 914400"/>
              <a:gd name="connsiteX3" fmla="*/ 3281680 w 4196080"/>
              <a:gd name="connsiteY3" fmla="*/ 914400 h 914400"/>
              <a:gd name="connsiteX4" fmla="*/ 0 w 4196080"/>
              <a:gd name="connsiteY4" fmla="*/ 284480 h 914400"/>
              <a:gd name="connsiteX0" fmla="*/ 0 w 4196080"/>
              <a:gd name="connsiteY0" fmla="*/ 284480 h 2001520"/>
              <a:gd name="connsiteX1" fmla="*/ 4196080 w 4196080"/>
              <a:gd name="connsiteY1" fmla="*/ 0 h 2001520"/>
              <a:gd name="connsiteX2" fmla="*/ 4196080 w 4196080"/>
              <a:gd name="connsiteY2" fmla="*/ 914400 h 2001520"/>
              <a:gd name="connsiteX3" fmla="*/ 10160 w 4196080"/>
              <a:gd name="connsiteY3" fmla="*/ 2001520 h 2001520"/>
              <a:gd name="connsiteX4" fmla="*/ 0 w 4196080"/>
              <a:gd name="connsiteY4" fmla="*/ 284480 h 2001520"/>
              <a:gd name="connsiteX0" fmla="*/ 0 w 9204960"/>
              <a:gd name="connsiteY0" fmla="*/ 284480 h 2001520"/>
              <a:gd name="connsiteX1" fmla="*/ 4196080 w 9204960"/>
              <a:gd name="connsiteY1" fmla="*/ 0 h 2001520"/>
              <a:gd name="connsiteX2" fmla="*/ 9204960 w 9204960"/>
              <a:gd name="connsiteY2" fmla="*/ 1960880 h 2001520"/>
              <a:gd name="connsiteX3" fmla="*/ 10160 w 9204960"/>
              <a:gd name="connsiteY3" fmla="*/ 2001520 h 2001520"/>
              <a:gd name="connsiteX4" fmla="*/ 0 w 9204960"/>
              <a:gd name="connsiteY4" fmla="*/ 284480 h 2001520"/>
              <a:gd name="connsiteX0" fmla="*/ 0 w 9204960"/>
              <a:gd name="connsiteY0" fmla="*/ 182880 h 1899920"/>
              <a:gd name="connsiteX1" fmla="*/ 9133840 w 9204960"/>
              <a:gd name="connsiteY1" fmla="*/ 0 h 1899920"/>
              <a:gd name="connsiteX2" fmla="*/ 9204960 w 9204960"/>
              <a:gd name="connsiteY2" fmla="*/ 1859280 h 1899920"/>
              <a:gd name="connsiteX3" fmla="*/ 10160 w 9204960"/>
              <a:gd name="connsiteY3" fmla="*/ 1899920 h 1899920"/>
              <a:gd name="connsiteX4" fmla="*/ 0 w 9204960"/>
              <a:gd name="connsiteY4" fmla="*/ 182880 h 1899920"/>
              <a:gd name="connsiteX0" fmla="*/ 0 w 9337040"/>
              <a:gd name="connsiteY0" fmla="*/ 0 h 2082800"/>
              <a:gd name="connsiteX1" fmla="*/ 9265920 w 9337040"/>
              <a:gd name="connsiteY1" fmla="*/ 182880 h 2082800"/>
              <a:gd name="connsiteX2" fmla="*/ 9337040 w 9337040"/>
              <a:gd name="connsiteY2" fmla="*/ 2042160 h 2082800"/>
              <a:gd name="connsiteX3" fmla="*/ 142240 w 9337040"/>
              <a:gd name="connsiteY3" fmla="*/ 2082800 h 2082800"/>
              <a:gd name="connsiteX4" fmla="*/ 0 w 9337040"/>
              <a:gd name="connsiteY4" fmla="*/ 0 h 2082800"/>
              <a:gd name="connsiteX0" fmla="*/ 0 w 9652000"/>
              <a:gd name="connsiteY0" fmla="*/ 0 h 2082800"/>
              <a:gd name="connsiteX1" fmla="*/ 9652000 w 9652000"/>
              <a:gd name="connsiteY1" fmla="*/ 355600 h 2082800"/>
              <a:gd name="connsiteX2" fmla="*/ 9337040 w 9652000"/>
              <a:gd name="connsiteY2" fmla="*/ 2042160 h 2082800"/>
              <a:gd name="connsiteX3" fmla="*/ 142240 w 9652000"/>
              <a:gd name="connsiteY3" fmla="*/ 2082800 h 2082800"/>
              <a:gd name="connsiteX4" fmla="*/ 0 w 9652000"/>
              <a:gd name="connsiteY4" fmla="*/ 0 h 2082800"/>
              <a:gd name="connsiteX0" fmla="*/ 0 w 9652000"/>
              <a:gd name="connsiteY0" fmla="*/ 0 h 2255520"/>
              <a:gd name="connsiteX1" fmla="*/ 9652000 w 9652000"/>
              <a:gd name="connsiteY1" fmla="*/ 355600 h 2255520"/>
              <a:gd name="connsiteX2" fmla="*/ 9337040 w 9652000"/>
              <a:gd name="connsiteY2" fmla="*/ 2042160 h 2255520"/>
              <a:gd name="connsiteX3" fmla="*/ 71120 w 9652000"/>
              <a:gd name="connsiteY3" fmla="*/ 2255520 h 2255520"/>
              <a:gd name="connsiteX4" fmla="*/ 0 w 9652000"/>
              <a:gd name="connsiteY4" fmla="*/ 0 h 225552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325 h 2215205"/>
              <a:gd name="connsiteX1" fmla="*/ 9855200 w 9855200"/>
              <a:gd name="connsiteY1" fmla="*/ 315285 h 2215205"/>
              <a:gd name="connsiteX2" fmla="*/ 9540240 w 9855200"/>
              <a:gd name="connsiteY2" fmla="*/ 2001845 h 2215205"/>
              <a:gd name="connsiteX3" fmla="*/ 274320 w 9855200"/>
              <a:gd name="connsiteY3" fmla="*/ 2215205 h 2215205"/>
              <a:gd name="connsiteX4" fmla="*/ 0 w 9855200"/>
              <a:gd name="connsiteY4" fmla="*/ 325 h 2215205"/>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162 w 9855362"/>
              <a:gd name="connsiteY0" fmla="*/ 0 h 2214880"/>
              <a:gd name="connsiteX1" fmla="*/ 9855362 w 9855362"/>
              <a:gd name="connsiteY1" fmla="*/ 314960 h 2214880"/>
              <a:gd name="connsiteX2" fmla="*/ 9540402 w 9855362"/>
              <a:gd name="connsiteY2" fmla="*/ 2001520 h 2214880"/>
              <a:gd name="connsiteX3" fmla="*/ 274482 w 9855362"/>
              <a:gd name="connsiteY3" fmla="*/ 2214880 h 2214880"/>
              <a:gd name="connsiteX4" fmla="*/ 162 w 9855362"/>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40058"/>
              <a:gd name="connsiteY0" fmla="*/ 0 h 2214880"/>
              <a:gd name="connsiteX1" fmla="*/ 9840058 w 9840058"/>
              <a:gd name="connsiteY1" fmla="*/ 383100 h 2214880"/>
              <a:gd name="connsiteX2" fmla="*/ 9540240 w 9840058"/>
              <a:gd name="connsiteY2" fmla="*/ 2001520 h 2214880"/>
              <a:gd name="connsiteX3" fmla="*/ 274320 w 9840058"/>
              <a:gd name="connsiteY3" fmla="*/ 2214880 h 2214880"/>
              <a:gd name="connsiteX4" fmla="*/ 0 w 9840058"/>
              <a:gd name="connsiteY4" fmla="*/ 0 h 2214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0058" h="2214880">
                <a:moveTo>
                  <a:pt x="0" y="0"/>
                </a:moveTo>
                <a:lnTo>
                  <a:pt x="9840058" y="383100"/>
                </a:lnTo>
                <a:cubicBezTo>
                  <a:pt x="9836671" y="376327"/>
                  <a:pt x="9645227" y="1439333"/>
                  <a:pt x="9540240" y="2001520"/>
                </a:cubicBezTo>
                <a:lnTo>
                  <a:pt x="274320" y="2214880"/>
                </a:lnTo>
                <a:cubicBezTo>
                  <a:pt x="270933" y="2211493"/>
                  <a:pt x="66096" y="541891"/>
                  <a:pt x="0"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1627174" y="1044793"/>
            <a:ext cx="8937651" cy="1015833"/>
          </a:xfrm>
        </p:spPr>
        <p:txBody>
          <a:bodyPr anchor="b">
            <a:noAutofit/>
          </a:bodyPr>
          <a:lstStyle>
            <a:lvl1pPr marL="0" indent="0" algn="ctr">
              <a:lnSpc>
                <a:spcPct val="100000"/>
              </a:lnSpc>
              <a:spcBef>
                <a:spcPts val="0"/>
              </a:spcBef>
              <a:buNone/>
              <a:defRPr sz="5400" b="1">
                <a:solidFill>
                  <a:schemeClr val="bg1"/>
                </a:solidFill>
                <a:latin typeface="Roboto" panose="02000000000000000000" pitchFamily="2" charset="0"/>
                <a:ea typeface="Roboto" panose="02000000000000000000" pitchFamily="2" charset="0"/>
              </a:defRPr>
            </a:lvl1pPr>
          </a:lstStyle>
          <a:p>
            <a:pPr lvl="0"/>
            <a:r>
              <a:rPr lang="en-US" dirty="0"/>
              <a:t>Slide Title Goes Here</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1627173" y="2688707"/>
            <a:ext cx="4237315" cy="3529263"/>
          </a:xfrm>
        </p:spPr>
        <p:txBody>
          <a:bodyPr anchor="t">
            <a:normAutofit/>
          </a:bodyPr>
          <a:lstStyle>
            <a:lvl1pPr marL="0" indent="0" algn="l">
              <a:lnSpc>
                <a:spcPct val="114000"/>
              </a:lnSpc>
              <a:spcBef>
                <a:spcPts val="1000"/>
              </a:spcBef>
              <a:buNone/>
              <a:defRPr sz="3200">
                <a:solidFill>
                  <a:schemeClr val="tx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Sometimes, you might want your content displayed in two columns. Here’s what that would look like. </a:t>
            </a:r>
          </a:p>
        </p:txBody>
      </p:sp>
      <p:sp>
        <p:nvSpPr>
          <p:cNvPr id="3" name="Text Placeholder 2">
            <a:extLst>
              <a:ext uri="{FF2B5EF4-FFF2-40B4-BE49-F238E27FC236}">
                <a16:creationId xmlns:a16="http://schemas.microsoft.com/office/drawing/2014/main" id="{D82DBDE3-CACF-BD44-8E89-EADC3B234F47}"/>
              </a:ext>
            </a:extLst>
          </p:cNvPr>
          <p:cNvSpPr>
            <a:spLocks noGrp="1"/>
          </p:cNvSpPr>
          <p:nvPr>
            <p:ph type="body" sz="quarter" idx="12" hasCustomPrompt="1"/>
          </p:nvPr>
        </p:nvSpPr>
        <p:spPr>
          <a:xfrm>
            <a:off x="6327510" y="2688706"/>
            <a:ext cx="4237315" cy="3529263"/>
          </a:xfrm>
        </p:spPr>
        <p:txBody>
          <a:bodyPr>
            <a:normAutofit/>
          </a:bodyPr>
          <a:lstStyle>
            <a:lvl1pPr marL="0" indent="0">
              <a:lnSpc>
                <a:spcPct val="114000"/>
              </a:lnSpc>
              <a:buNone/>
              <a:defRPr sz="3200">
                <a:solidFill>
                  <a:schemeClr val="tx1"/>
                </a:solidFill>
                <a:latin typeface="Roboto" panose="02000000000000000000" pitchFamily="2" charset="0"/>
                <a:ea typeface="Roboto" panose="02000000000000000000" pitchFamily="2" charset="0"/>
              </a:defRPr>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dirty="0"/>
              <a:t>Sometimes, you might want your content displayed in two columns. Here’s what that would look like.</a:t>
            </a:r>
          </a:p>
        </p:txBody>
      </p:sp>
      <p:sp>
        <p:nvSpPr>
          <p:cNvPr id="8" name="Slide Number Placeholder 6">
            <a:extLst>
              <a:ext uri="{FF2B5EF4-FFF2-40B4-BE49-F238E27FC236}">
                <a16:creationId xmlns:a16="http://schemas.microsoft.com/office/drawing/2014/main" id="{5EE0650E-74BA-9649-9A3D-04E0E8546E81}"/>
              </a:ext>
            </a:extLst>
          </p:cNvPr>
          <p:cNvSpPr>
            <a:spLocks noGrp="1"/>
          </p:cNvSpPr>
          <p:nvPr>
            <p:ph type="sldNum" sz="quarter" idx="13"/>
          </p:nvPr>
        </p:nvSpPr>
        <p:spPr>
          <a:xfrm>
            <a:off x="11065396" y="6356350"/>
            <a:ext cx="914045" cy="365125"/>
          </a:xfrm>
        </p:spPr>
        <p:txBody>
          <a:bodyPr/>
          <a:lstStyle/>
          <a:p>
            <a:fld id="{AC45DA78-FD9D-5442-87AA-D47CC5461A83}" type="slidenum">
              <a:rPr lang="en-US" smtClean="0"/>
              <a:t>‹#›</a:t>
            </a:fld>
            <a:endParaRPr lang="en-US" dirty="0"/>
          </a:p>
        </p:txBody>
      </p:sp>
    </p:spTree>
    <p:extLst>
      <p:ext uri="{BB962C8B-B14F-4D97-AF65-F5344CB8AC3E}">
        <p14:creationId xmlns:p14="http://schemas.microsoft.com/office/powerpoint/2010/main" val="1896629199"/>
      </p:ext>
    </p:extLst>
  </p:cSld>
  <p:clrMapOvr>
    <a:masterClrMapping/>
  </p:clrMapOvr>
  <p:transition spd="slow">
    <p:push/>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ontent (white)_two column">
    <p:bg>
      <p:bgPr>
        <a:solidFill>
          <a:schemeClr val="bg1"/>
        </a:solidFill>
        <a:effectLst/>
      </p:bgPr>
    </p:bg>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19158DE3-05E9-3472-8138-A53B0D372C0E}"/>
              </a:ext>
            </a:extLst>
          </p:cNvPr>
          <p:cNvSpPr/>
          <p:nvPr userDrawn="1"/>
        </p:nvSpPr>
        <p:spPr>
          <a:xfrm>
            <a:off x="1025732" y="2342367"/>
            <a:ext cx="9841966" cy="394662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4196080"/>
              <a:gd name="connsiteY0" fmla="*/ 284480 h 914400"/>
              <a:gd name="connsiteX1" fmla="*/ 4196080 w 4196080"/>
              <a:gd name="connsiteY1" fmla="*/ 0 h 914400"/>
              <a:gd name="connsiteX2" fmla="*/ 4196080 w 4196080"/>
              <a:gd name="connsiteY2" fmla="*/ 914400 h 914400"/>
              <a:gd name="connsiteX3" fmla="*/ 3281680 w 4196080"/>
              <a:gd name="connsiteY3" fmla="*/ 914400 h 914400"/>
              <a:gd name="connsiteX4" fmla="*/ 0 w 4196080"/>
              <a:gd name="connsiteY4" fmla="*/ 284480 h 914400"/>
              <a:gd name="connsiteX0" fmla="*/ 0 w 4196080"/>
              <a:gd name="connsiteY0" fmla="*/ 284480 h 2001520"/>
              <a:gd name="connsiteX1" fmla="*/ 4196080 w 4196080"/>
              <a:gd name="connsiteY1" fmla="*/ 0 h 2001520"/>
              <a:gd name="connsiteX2" fmla="*/ 4196080 w 4196080"/>
              <a:gd name="connsiteY2" fmla="*/ 914400 h 2001520"/>
              <a:gd name="connsiteX3" fmla="*/ 10160 w 4196080"/>
              <a:gd name="connsiteY3" fmla="*/ 2001520 h 2001520"/>
              <a:gd name="connsiteX4" fmla="*/ 0 w 4196080"/>
              <a:gd name="connsiteY4" fmla="*/ 284480 h 2001520"/>
              <a:gd name="connsiteX0" fmla="*/ 0 w 9204960"/>
              <a:gd name="connsiteY0" fmla="*/ 284480 h 2001520"/>
              <a:gd name="connsiteX1" fmla="*/ 4196080 w 9204960"/>
              <a:gd name="connsiteY1" fmla="*/ 0 h 2001520"/>
              <a:gd name="connsiteX2" fmla="*/ 9204960 w 9204960"/>
              <a:gd name="connsiteY2" fmla="*/ 1960880 h 2001520"/>
              <a:gd name="connsiteX3" fmla="*/ 10160 w 9204960"/>
              <a:gd name="connsiteY3" fmla="*/ 2001520 h 2001520"/>
              <a:gd name="connsiteX4" fmla="*/ 0 w 9204960"/>
              <a:gd name="connsiteY4" fmla="*/ 284480 h 2001520"/>
              <a:gd name="connsiteX0" fmla="*/ 0 w 9204960"/>
              <a:gd name="connsiteY0" fmla="*/ 182880 h 1899920"/>
              <a:gd name="connsiteX1" fmla="*/ 9133840 w 9204960"/>
              <a:gd name="connsiteY1" fmla="*/ 0 h 1899920"/>
              <a:gd name="connsiteX2" fmla="*/ 9204960 w 9204960"/>
              <a:gd name="connsiteY2" fmla="*/ 1859280 h 1899920"/>
              <a:gd name="connsiteX3" fmla="*/ 10160 w 9204960"/>
              <a:gd name="connsiteY3" fmla="*/ 1899920 h 1899920"/>
              <a:gd name="connsiteX4" fmla="*/ 0 w 9204960"/>
              <a:gd name="connsiteY4" fmla="*/ 182880 h 1899920"/>
              <a:gd name="connsiteX0" fmla="*/ 0 w 9337040"/>
              <a:gd name="connsiteY0" fmla="*/ 0 h 2082800"/>
              <a:gd name="connsiteX1" fmla="*/ 9265920 w 9337040"/>
              <a:gd name="connsiteY1" fmla="*/ 182880 h 2082800"/>
              <a:gd name="connsiteX2" fmla="*/ 9337040 w 9337040"/>
              <a:gd name="connsiteY2" fmla="*/ 2042160 h 2082800"/>
              <a:gd name="connsiteX3" fmla="*/ 142240 w 9337040"/>
              <a:gd name="connsiteY3" fmla="*/ 2082800 h 2082800"/>
              <a:gd name="connsiteX4" fmla="*/ 0 w 9337040"/>
              <a:gd name="connsiteY4" fmla="*/ 0 h 2082800"/>
              <a:gd name="connsiteX0" fmla="*/ 0 w 9652000"/>
              <a:gd name="connsiteY0" fmla="*/ 0 h 2082800"/>
              <a:gd name="connsiteX1" fmla="*/ 9652000 w 9652000"/>
              <a:gd name="connsiteY1" fmla="*/ 355600 h 2082800"/>
              <a:gd name="connsiteX2" fmla="*/ 9337040 w 9652000"/>
              <a:gd name="connsiteY2" fmla="*/ 2042160 h 2082800"/>
              <a:gd name="connsiteX3" fmla="*/ 142240 w 9652000"/>
              <a:gd name="connsiteY3" fmla="*/ 2082800 h 2082800"/>
              <a:gd name="connsiteX4" fmla="*/ 0 w 9652000"/>
              <a:gd name="connsiteY4" fmla="*/ 0 h 2082800"/>
              <a:gd name="connsiteX0" fmla="*/ 0 w 9652000"/>
              <a:gd name="connsiteY0" fmla="*/ 0 h 2255520"/>
              <a:gd name="connsiteX1" fmla="*/ 9652000 w 9652000"/>
              <a:gd name="connsiteY1" fmla="*/ 355600 h 2255520"/>
              <a:gd name="connsiteX2" fmla="*/ 9337040 w 9652000"/>
              <a:gd name="connsiteY2" fmla="*/ 2042160 h 2255520"/>
              <a:gd name="connsiteX3" fmla="*/ 71120 w 9652000"/>
              <a:gd name="connsiteY3" fmla="*/ 2255520 h 2255520"/>
              <a:gd name="connsiteX4" fmla="*/ 0 w 9652000"/>
              <a:gd name="connsiteY4" fmla="*/ 0 h 225552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325 h 2215205"/>
              <a:gd name="connsiteX1" fmla="*/ 9855200 w 9855200"/>
              <a:gd name="connsiteY1" fmla="*/ 315285 h 2215205"/>
              <a:gd name="connsiteX2" fmla="*/ 9540240 w 9855200"/>
              <a:gd name="connsiteY2" fmla="*/ 2001845 h 2215205"/>
              <a:gd name="connsiteX3" fmla="*/ 274320 w 9855200"/>
              <a:gd name="connsiteY3" fmla="*/ 2215205 h 2215205"/>
              <a:gd name="connsiteX4" fmla="*/ 0 w 9855200"/>
              <a:gd name="connsiteY4" fmla="*/ 325 h 2215205"/>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162 w 9855362"/>
              <a:gd name="connsiteY0" fmla="*/ 0 h 2214880"/>
              <a:gd name="connsiteX1" fmla="*/ 9855362 w 9855362"/>
              <a:gd name="connsiteY1" fmla="*/ 314960 h 2214880"/>
              <a:gd name="connsiteX2" fmla="*/ 9540402 w 9855362"/>
              <a:gd name="connsiteY2" fmla="*/ 2001520 h 2214880"/>
              <a:gd name="connsiteX3" fmla="*/ 274482 w 9855362"/>
              <a:gd name="connsiteY3" fmla="*/ 2214880 h 2214880"/>
              <a:gd name="connsiteX4" fmla="*/ 162 w 9855362"/>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40058"/>
              <a:gd name="connsiteY0" fmla="*/ 0 h 2214880"/>
              <a:gd name="connsiteX1" fmla="*/ 9840058 w 9840058"/>
              <a:gd name="connsiteY1" fmla="*/ 383100 h 2214880"/>
              <a:gd name="connsiteX2" fmla="*/ 9540240 w 9840058"/>
              <a:gd name="connsiteY2" fmla="*/ 2001520 h 2214880"/>
              <a:gd name="connsiteX3" fmla="*/ 274320 w 9840058"/>
              <a:gd name="connsiteY3" fmla="*/ 2214880 h 2214880"/>
              <a:gd name="connsiteX4" fmla="*/ 0 w 9840058"/>
              <a:gd name="connsiteY4" fmla="*/ 0 h 2214880"/>
              <a:gd name="connsiteX0" fmla="*/ 0 w 9840058"/>
              <a:gd name="connsiteY0" fmla="*/ 0 h 5013199"/>
              <a:gd name="connsiteX1" fmla="*/ 9840058 w 9840058"/>
              <a:gd name="connsiteY1" fmla="*/ 383100 h 5013199"/>
              <a:gd name="connsiteX2" fmla="*/ 9540240 w 9840058"/>
              <a:gd name="connsiteY2" fmla="*/ 2001520 h 5013199"/>
              <a:gd name="connsiteX3" fmla="*/ 88156 w 9840058"/>
              <a:gd name="connsiteY3" fmla="*/ 5013199 h 5013199"/>
              <a:gd name="connsiteX4" fmla="*/ 0 w 9840058"/>
              <a:gd name="connsiteY4" fmla="*/ 0 h 5013199"/>
              <a:gd name="connsiteX0" fmla="*/ 187 w 9840245"/>
              <a:gd name="connsiteY0" fmla="*/ 1 h 5013200"/>
              <a:gd name="connsiteX1" fmla="*/ 9840245 w 9840245"/>
              <a:gd name="connsiteY1" fmla="*/ 383101 h 5013200"/>
              <a:gd name="connsiteX2" fmla="*/ 9540427 w 9840245"/>
              <a:gd name="connsiteY2" fmla="*/ 2001521 h 5013200"/>
              <a:gd name="connsiteX3" fmla="*/ 88343 w 9840245"/>
              <a:gd name="connsiteY3" fmla="*/ 5013200 h 5013200"/>
              <a:gd name="connsiteX4" fmla="*/ 187 w 9840245"/>
              <a:gd name="connsiteY4" fmla="*/ 1 h 5013200"/>
              <a:gd name="connsiteX0" fmla="*/ 195566 w 9751946"/>
              <a:gd name="connsiteY0" fmla="*/ 2 h 4740484"/>
              <a:gd name="connsiteX1" fmla="*/ 9751946 w 9751946"/>
              <a:gd name="connsiteY1" fmla="*/ 110385 h 4740484"/>
              <a:gd name="connsiteX2" fmla="*/ 9452128 w 9751946"/>
              <a:gd name="connsiteY2" fmla="*/ 1728805 h 4740484"/>
              <a:gd name="connsiteX3" fmla="*/ 44 w 9751946"/>
              <a:gd name="connsiteY3" fmla="*/ 4740484 h 4740484"/>
              <a:gd name="connsiteX4" fmla="*/ 195566 w 9751946"/>
              <a:gd name="connsiteY4" fmla="*/ 2 h 4740484"/>
              <a:gd name="connsiteX0" fmla="*/ 195566 w 9751946"/>
              <a:gd name="connsiteY0" fmla="*/ 2 h 4740484"/>
              <a:gd name="connsiteX1" fmla="*/ 9751946 w 9751946"/>
              <a:gd name="connsiteY1" fmla="*/ 110385 h 4740484"/>
              <a:gd name="connsiteX2" fmla="*/ 9239371 w 9751946"/>
              <a:gd name="connsiteY2" fmla="*/ 4254408 h 4740484"/>
              <a:gd name="connsiteX3" fmla="*/ 44 w 9751946"/>
              <a:gd name="connsiteY3" fmla="*/ 4740484 h 4740484"/>
              <a:gd name="connsiteX4" fmla="*/ 195566 w 9751946"/>
              <a:gd name="connsiteY4" fmla="*/ 2 h 4740484"/>
              <a:gd name="connsiteX0" fmla="*/ 195566 w 9277510"/>
              <a:gd name="connsiteY0" fmla="*/ 174198 h 4914680"/>
              <a:gd name="connsiteX1" fmla="*/ 9202321 w 9277510"/>
              <a:gd name="connsiteY1" fmla="*/ 7 h 4914680"/>
              <a:gd name="connsiteX2" fmla="*/ 9239371 w 9277510"/>
              <a:gd name="connsiteY2" fmla="*/ 4428604 h 4914680"/>
              <a:gd name="connsiteX3" fmla="*/ 44 w 9277510"/>
              <a:gd name="connsiteY3" fmla="*/ 4914680 h 4914680"/>
              <a:gd name="connsiteX4" fmla="*/ 195566 w 9277510"/>
              <a:gd name="connsiteY4" fmla="*/ 174198 h 4914680"/>
              <a:gd name="connsiteX0" fmla="*/ 195566 w 9239371"/>
              <a:gd name="connsiteY0" fmla="*/ 174198 h 4914680"/>
              <a:gd name="connsiteX1" fmla="*/ 9202321 w 9239371"/>
              <a:gd name="connsiteY1" fmla="*/ 7 h 4914680"/>
              <a:gd name="connsiteX2" fmla="*/ 9239371 w 9239371"/>
              <a:gd name="connsiteY2" fmla="*/ 4428604 h 4914680"/>
              <a:gd name="connsiteX3" fmla="*/ 44 w 9239371"/>
              <a:gd name="connsiteY3" fmla="*/ 4914680 h 4914680"/>
              <a:gd name="connsiteX4" fmla="*/ 195566 w 9239371"/>
              <a:gd name="connsiteY4" fmla="*/ 174198 h 4914680"/>
              <a:gd name="connsiteX0" fmla="*/ 307710 w 9351515"/>
              <a:gd name="connsiteY0" fmla="*/ 174198 h 4670936"/>
              <a:gd name="connsiteX1" fmla="*/ 9314465 w 9351515"/>
              <a:gd name="connsiteY1" fmla="*/ 7 h 4670936"/>
              <a:gd name="connsiteX2" fmla="*/ 9351515 w 9351515"/>
              <a:gd name="connsiteY2" fmla="*/ 4428604 h 4670936"/>
              <a:gd name="connsiteX3" fmla="*/ 27 w 9351515"/>
              <a:gd name="connsiteY3" fmla="*/ 4670936 h 4670936"/>
              <a:gd name="connsiteX4" fmla="*/ 307710 w 9351515"/>
              <a:gd name="connsiteY4" fmla="*/ 174198 h 4670936"/>
              <a:gd name="connsiteX0" fmla="*/ 307710 w 9594529"/>
              <a:gd name="connsiteY0" fmla="*/ 174198 h 4670936"/>
              <a:gd name="connsiteX1" fmla="*/ 9314465 w 9594529"/>
              <a:gd name="connsiteY1" fmla="*/ 7 h 4670936"/>
              <a:gd name="connsiteX2" fmla="*/ 9594529 w 9594529"/>
              <a:gd name="connsiteY2" fmla="*/ 4417524 h 4670936"/>
              <a:gd name="connsiteX3" fmla="*/ 27 w 9594529"/>
              <a:gd name="connsiteY3" fmla="*/ 4670936 h 4670936"/>
              <a:gd name="connsiteX4" fmla="*/ 307710 w 9594529"/>
              <a:gd name="connsiteY4" fmla="*/ 174198 h 4670936"/>
              <a:gd name="connsiteX0" fmla="*/ 307710 w 9557143"/>
              <a:gd name="connsiteY0" fmla="*/ 174198 h 4670936"/>
              <a:gd name="connsiteX1" fmla="*/ 9314465 w 9557143"/>
              <a:gd name="connsiteY1" fmla="*/ 7 h 4670936"/>
              <a:gd name="connsiteX2" fmla="*/ 9557143 w 9557143"/>
              <a:gd name="connsiteY2" fmla="*/ 4528318 h 4670936"/>
              <a:gd name="connsiteX3" fmla="*/ 27 w 9557143"/>
              <a:gd name="connsiteY3" fmla="*/ 4670936 h 4670936"/>
              <a:gd name="connsiteX4" fmla="*/ 307710 w 9557143"/>
              <a:gd name="connsiteY4" fmla="*/ 174198 h 4670936"/>
              <a:gd name="connsiteX0" fmla="*/ 307710 w 9452727"/>
              <a:gd name="connsiteY0" fmla="*/ 174198 h 4670936"/>
              <a:gd name="connsiteX1" fmla="*/ 9314465 w 9452727"/>
              <a:gd name="connsiteY1" fmla="*/ 7 h 4670936"/>
              <a:gd name="connsiteX2" fmla="*/ 9452727 w 9452727"/>
              <a:gd name="connsiteY2" fmla="*/ 4550159 h 4670936"/>
              <a:gd name="connsiteX3" fmla="*/ 27 w 9452727"/>
              <a:gd name="connsiteY3" fmla="*/ 4670936 h 4670936"/>
              <a:gd name="connsiteX4" fmla="*/ 307710 w 9452727"/>
              <a:gd name="connsiteY4" fmla="*/ 174198 h 4670936"/>
              <a:gd name="connsiteX0" fmla="*/ 307710 w 9471153"/>
              <a:gd name="connsiteY0" fmla="*/ 174198 h 4670936"/>
              <a:gd name="connsiteX1" fmla="*/ 9314465 w 9471153"/>
              <a:gd name="connsiteY1" fmla="*/ 7 h 4670936"/>
              <a:gd name="connsiteX2" fmla="*/ 9471153 w 9471153"/>
              <a:gd name="connsiteY2" fmla="*/ 4528318 h 4670936"/>
              <a:gd name="connsiteX3" fmla="*/ 27 w 9471153"/>
              <a:gd name="connsiteY3" fmla="*/ 4670936 h 4670936"/>
              <a:gd name="connsiteX4" fmla="*/ 307710 w 9471153"/>
              <a:gd name="connsiteY4" fmla="*/ 174198 h 4670936"/>
              <a:gd name="connsiteX0" fmla="*/ 307710 w 9458869"/>
              <a:gd name="connsiteY0" fmla="*/ 174198 h 4670936"/>
              <a:gd name="connsiteX1" fmla="*/ 9314465 w 9458869"/>
              <a:gd name="connsiteY1" fmla="*/ 7 h 4670936"/>
              <a:gd name="connsiteX2" fmla="*/ 9458869 w 9458869"/>
              <a:gd name="connsiteY2" fmla="*/ 4557440 h 4670936"/>
              <a:gd name="connsiteX3" fmla="*/ 27 w 9458869"/>
              <a:gd name="connsiteY3" fmla="*/ 4670936 h 4670936"/>
              <a:gd name="connsiteX4" fmla="*/ 307710 w 9458869"/>
              <a:gd name="connsiteY4" fmla="*/ 174198 h 4670936"/>
              <a:gd name="connsiteX0" fmla="*/ 307710 w 9441249"/>
              <a:gd name="connsiteY0" fmla="*/ 174198 h 4670936"/>
              <a:gd name="connsiteX1" fmla="*/ 9314465 w 9441249"/>
              <a:gd name="connsiteY1" fmla="*/ 7 h 4670936"/>
              <a:gd name="connsiteX2" fmla="*/ 9441249 w 9441249"/>
              <a:gd name="connsiteY2" fmla="*/ 4565796 h 4670936"/>
              <a:gd name="connsiteX3" fmla="*/ 27 w 9441249"/>
              <a:gd name="connsiteY3" fmla="*/ 4670936 h 4670936"/>
              <a:gd name="connsiteX4" fmla="*/ 307710 w 9441249"/>
              <a:gd name="connsiteY4" fmla="*/ 174198 h 4670936"/>
              <a:gd name="connsiteX0" fmla="*/ 307710 w 9441249"/>
              <a:gd name="connsiteY0" fmla="*/ 174199 h 4670937"/>
              <a:gd name="connsiteX1" fmla="*/ 9314465 w 9441249"/>
              <a:gd name="connsiteY1" fmla="*/ 8 h 4670937"/>
              <a:gd name="connsiteX2" fmla="*/ 9441249 w 9441249"/>
              <a:gd name="connsiteY2" fmla="*/ 4565797 h 4670937"/>
              <a:gd name="connsiteX3" fmla="*/ 27 w 9441249"/>
              <a:gd name="connsiteY3" fmla="*/ 4670937 h 4670937"/>
              <a:gd name="connsiteX4" fmla="*/ 307710 w 9441249"/>
              <a:gd name="connsiteY4" fmla="*/ 174199 h 4670937"/>
              <a:gd name="connsiteX0" fmla="*/ 307710 w 9441249"/>
              <a:gd name="connsiteY0" fmla="*/ 216669 h 4713407"/>
              <a:gd name="connsiteX1" fmla="*/ 9368209 w 9441249"/>
              <a:gd name="connsiteY1" fmla="*/ 7 h 4713407"/>
              <a:gd name="connsiteX2" fmla="*/ 9441249 w 9441249"/>
              <a:gd name="connsiteY2" fmla="*/ 4608267 h 4713407"/>
              <a:gd name="connsiteX3" fmla="*/ 27 w 9441249"/>
              <a:gd name="connsiteY3" fmla="*/ 4713407 h 4713407"/>
              <a:gd name="connsiteX4" fmla="*/ 307710 w 9441249"/>
              <a:gd name="connsiteY4" fmla="*/ 216669 h 4713407"/>
              <a:gd name="connsiteX0" fmla="*/ 307710 w 9441249"/>
              <a:gd name="connsiteY0" fmla="*/ 216662 h 4713400"/>
              <a:gd name="connsiteX1" fmla="*/ 9368209 w 9441249"/>
              <a:gd name="connsiteY1" fmla="*/ 0 h 4713400"/>
              <a:gd name="connsiteX2" fmla="*/ 9441249 w 9441249"/>
              <a:gd name="connsiteY2" fmla="*/ 4608260 h 4713400"/>
              <a:gd name="connsiteX3" fmla="*/ 27 w 9441249"/>
              <a:gd name="connsiteY3" fmla="*/ 4713400 h 4713400"/>
              <a:gd name="connsiteX4" fmla="*/ 307710 w 9441249"/>
              <a:gd name="connsiteY4" fmla="*/ 216662 h 471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1249" h="4713400">
                <a:moveTo>
                  <a:pt x="307710" y="216662"/>
                </a:moveTo>
                <a:lnTo>
                  <a:pt x="9368209" y="0"/>
                </a:lnTo>
                <a:cubicBezTo>
                  <a:pt x="9371959" y="386563"/>
                  <a:pt x="9422127" y="4058508"/>
                  <a:pt x="9441249" y="4608260"/>
                </a:cubicBezTo>
                <a:lnTo>
                  <a:pt x="27" y="4713400"/>
                </a:lnTo>
                <a:cubicBezTo>
                  <a:pt x="-3360" y="4710013"/>
                  <a:pt x="302886" y="213119"/>
                  <a:pt x="307710" y="216662"/>
                </a:cubicBez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6335E9A-1FD7-2708-E2E0-3C401F677191}"/>
              </a:ext>
            </a:extLst>
          </p:cNvPr>
          <p:cNvSpPr/>
          <p:nvPr userDrawn="1"/>
        </p:nvSpPr>
        <p:spPr>
          <a:xfrm>
            <a:off x="864123" y="581489"/>
            <a:ext cx="10463752" cy="1760878"/>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4196080"/>
              <a:gd name="connsiteY0" fmla="*/ 284480 h 914400"/>
              <a:gd name="connsiteX1" fmla="*/ 4196080 w 4196080"/>
              <a:gd name="connsiteY1" fmla="*/ 0 h 914400"/>
              <a:gd name="connsiteX2" fmla="*/ 4196080 w 4196080"/>
              <a:gd name="connsiteY2" fmla="*/ 914400 h 914400"/>
              <a:gd name="connsiteX3" fmla="*/ 3281680 w 4196080"/>
              <a:gd name="connsiteY3" fmla="*/ 914400 h 914400"/>
              <a:gd name="connsiteX4" fmla="*/ 0 w 4196080"/>
              <a:gd name="connsiteY4" fmla="*/ 284480 h 914400"/>
              <a:gd name="connsiteX0" fmla="*/ 0 w 4196080"/>
              <a:gd name="connsiteY0" fmla="*/ 284480 h 2001520"/>
              <a:gd name="connsiteX1" fmla="*/ 4196080 w 4196080"/>
              <a:gd name="connsiteY1" fmla="*/ 0 h 2001520"/>
              <a:gd name="connsiteX2" fmla="*/ 4196080 w 4196080"/>
              <a:gd name="connsiteY2" fmla="*/ 914400 h 2001520"/>
              <a:gd name="connsiteX3" fmla="*/ 10160 w 4196080"/>
              <a:gd name="connsiteY3" fmla="*/ 2001520 h 2001520"/>
              <a:gd name="connsiteX4" fmla="*/ 0 w 4196080"/>
              <a:gd name="connsiteY4" fmla="*/ 284480 h 2001520"/>
              <a:gd name="connsiteX0" fmla="*/ 0 w 9204960"/>
              <a:gd name="connsiteY0" fmla="*/ 284480 h 2001520"/>
              <a:gd name="connsiteX1" fmla="*/ 4196080 w 9204960"/>
              <a:gd name="connsiteY1" fmla="*/ 0 h 2001520"/>
              <a:gd name="connsiteX2" fmla="*/ 9204960 w 9204960"/>
              <a:gd name="connsiteY2" fmla="*/ 1960880 h 2001520"/>
              <a:gd name="connsiteX3" fmla="*/ 10160 w 9204960"/>
              <a:gd name="connsiteY3" fmla="*/ 2001520 h 2001520"/>
              <a:gd name="connsiteX4" fmla="*/ 0 w 9204960"/>
              <a:gd name="connsiteY4" fmla="*/ 284480 h 2001520"/>
              <a:gd name="connsiteX0" fmla="*/ 0 w 9204960"/>
              <a:gd name="connsiteY0" fmla="*/ 182880 h 1899920"/>
              <a:gd name="connsiteX1" fmla="*/ 9133840 w 9204960"/>
              <a:gd name="connsiteY1" fmla="*/ 0 h 1899920"/>
              <a:gd name="connsiteX2" fmla="*/ 9204960 w 9204960"/>
              <a:gd name="connsiteY2" fmla="*/ 1859280 h 1899920"/>
              <a:gd name="connsiteX3" fmla="*/ 10160 w 9204960"/>
              <a:gd name="connsiteY3" fmla="*/ 1899920 h 1899920"/>
              <a:gd name="connsiteX4" fmla="*/ 0 w 9204960"/>
              <a:gd name="connsiteY4" fmla="*/ 182880 h 1899920"/>
              <a:gd name="connsiteX0" fmla="*/ 0 w 9337040"/>
              <a:gd name="connsiteY0" fmla="*/ 0 h 2082800"/>
              <a:gd name="connsiteX1" fmla="*/ 9265920 w 9337040"/>
              <a:gd name="connsiteY1" fmla="*/ 182880 h 2082800"/>
              <a:gd name="connsiteX2" fmla="*/ 9337040 w 9337040"/>
              <a:gd name="connsiteY2" fmla="*/ 2042160 h 2082800"/>
              <a:gd name="connsiteX3" fmla="*/ 142240 w 9337040"/>
              <a:gd name="connsiteY3" fmla="*/ 2082800 h 2082800"/>
              <a:gd name="connsiteX4" fmla="*/ 0 w 9337040"/>
              <a:gd name="connsiteY4" fmla="*/ 0 h 2082800"/>
              <a:gd name="connsiteX0" fmla="*/ 0 w 9652000"/>
              <a:gd name="connsiteY0" fmla="*/ 0 h 2082800"/>
              <a:gd name="connsiteX1" fmla="*/ 9652000 w 9652000"/>
              <a:gd name="connsiteY1" fmla="*/ 355600 h 2082800"/>
              <a:gd name="connsiteX2" fmla="*/ 9337040 w 9652000"/>
              <a:gd name="connsiteY2" fmla="*/ 2042160 h 2082800"/>
              <a:gd name="connsiteX3" fmla="*/ 142240 w 9652000"/>
              <a:gd name="connsiteY3" fmla="*/ 2082800 h 2082800"/>
              <a:gd name="connsiteX4" fmla="*/ 0 w 9652000"/>
              <a:gd name="connsiteY4" fmla="*/ 0 h 2082800"/>
              <a:gd name="connsiteX0" fmla="*/ 0 w 9652000"/>
              <a:gd name="connsiteY0" fmla="*/ 0 h 2255520"/>
              <a:gd name="connsiteX1" fmla="*/ 9652000 w 9652000"/>
              <a:gd name="connsiteY1" fmla="*/ 355600 h 2255520"/>
              <a:gd name="connsiteX2" fmla="*/ 9337040 w 9652000"/>
              <a:gd name="connsiteY2" fmla="*/ 2042160 h 2255520"/>
              <a:gd name="connsiteX3" fmla="*/ 71120 w 9652000"/>
              <a:gd name="connsiteY3" fmla="*/ 2255520 h 2255520"/>
              <a:gd name="connsiteX4" fmla="*/ 0 w 9652000"/>
              <a:gd name="connsiteY4" fmla="*/ 0 h 225552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325 h 2215205"/>
              <a:gd name="connsiteX1" fmla="*/ 9855200 w 9855200"/>
              <a:gd name="connsiteY1" fmla="*/ 315285 h 2215205"/>
              <a:gd name="connsiteX2" fmla="*/ 9540240 w 9855200"/>
              <a:gd name="connsiteY2" fmla="*/ 2001845 h 2215205"/>
              <a:gd name="connsiteX3" fmla="*/ 274320 w 9855200"/>
              <a:gd name="connsiteY3" fmla="*/ 2215205 h 2215205"/>
              <a:gd name="connsiteX4" fmla="*/ 0 w 9855200"/>
              <a:gd name="connsiteY4" fmla="*/ 325 h 2215205"/>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162 w 9855362"/>
              <a:gd name="connsiteY0" fmla="*/ 0 h 2214880"/>
              <a:gd name="connsiteX1" fmla="*/ 9855362 w 9855362"/>
              <a:gd name="connsiteY1" fmla="*/ 314960 h 2214880"/>
              <a:gd name="connsiteX2" fmla="*/ 9540402 w 9855362"/>
              <a:gd name="connsiteY2" fmla="*/ 2001520 h 2214880"/>
              <a:gd name="connsiteX3" fmla="*/ 274482 w 9855362"/>
              <a:gd name="connsiteY3" fmla="*/ 2214880 h 2214880"/>
              <a:gd name="connsiteX4" fmla="*/ 162 w 9855362"/>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40058"/>
              <a:gd name="connsiteY0" fmla="*/ 0 h 2214880"/>
              <a:gd name="connsiteX1" fmla="*/ 9840058 w 9840058"/>
              <a:gd name="connsiteY1" fmla="*/ 383100 h 2214880"/>
              <a:gd name="connsiteX2" fmla="*/ 9540240 w 9840058"/>
              <a:gd name="connsiteY2" fmla="*/ 2001520 h 2214880"/>
              <a:gd name="connsiteX3" fmla="*/ 274320 w 9840058"/>
              <a:gd name="connsiteY3" fmla="*/ 2214880 h 2214880"/>
              <a:gd name="connsiteX4" fmla="*/ 0 w 9840058"/>
              <a:gd name="connsiteY4" fmla="*/ 0 h 2214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0058" h="2214880">
                <a:moveTo>
                  <a:pt x="0" y="0"/>
                </a:moveTo>
                <a:lnTo>
                  <a:pt x="9840058" y="383100"/>
                </a:lnTo>
                <a:cubicBezTo>
                  <a:pt x="9836671" y="376327"/>
                  <a:pt x="9645227" y="1439333"/>
                  <a:pt x="9540240" y="2001520"/>
                </a:cubicBezTo>
                <a:lnTo>
                  <a:pt x="274320" y="2214880"/>
                </a:lnTo>
                <a:cubicBezTo>
                  <a:pt x="270933" y="2211493"/>
                  <a:pt x="66096" y="541891"/>
                  <a:pt x="0"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1627174" y="1044793"/>
            <a:ext cx="8937651" cy="1015833"/>
          </a:xfrm>
        </p:spPr>
        <p:txBody>
          <a:bodyPr anchor="b">
            <a:noAutofit/>
          </a:bodyPr>
          <a:lstStyle>
            <a:lvl1pPr marL="0" indent="0" algn="ctr">
              <a:lnSpc>
                <a:spcPct val="100000"/>
              </a:lnSpc>
              <a:spcBef>
                <a:spcPts val="0"/>
              </a:spcBef>
              <a:buNone/>
              <a:defRPr sz="5400" b="1">
                <a:solidFill>
                  <a:schemeClr val="bg1"/>
                </a:solidFill>
                <a:latin typeface="Roboto" panose="02000000000000000000" pitchFamily="2" charset="0"/>
                <a:ea typeface="Roboto" panose="02000000000000000000" pitchFamily="2" charset="0"/>
              </a:defRPr>
            </a:lvl1pPr>
          </a:lstStyle>
          <a:p>
            <a:pPr lvl="0"/>
            <a:r>
              <a:rPr lang="en-US" dirty="0"/>
              <a:t>Slide Title Goes Here</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1627173" y="2688707"/>
            <a:ext cx="4237315" cy="3529263"/>
          </a:xfrm>
        </p:spPr>
        <p:txBody>
          <a:bodyPr anchor="t">
            <a:normAutofit/>
          </a:bodyPr>
          <a:lstStyle>
            <a:lvl1pPr marL="0" indent="0" algn="l">
              <a:lnSpc>
                <a:spcPct val="114000"/>
              </a:lnSpc>
              <a:spcBef>
                <a:spcPts val="1000"/>
              </a:spcBef>
              <a:buNone/>
              <a:defRPr sz="3200">
                <a:solidFill>
                  <a:schemeClr val="bg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Sometimes, you might want your content displayed in two columns. Here’s what that would look like. </a:t>
            </a:r>
          </a:p>
        </p:txBody>
      </p:sp>
      <p:sp>
        <p:nvSpPr>
          <p:cNvPr id="3" name="Text Placeholder 2">
            <a:extLst>
              <a:ext uri="{FF2B5EF4-FFF2-40B4-BE49-F238E27FC236}">
                <a16:creationId xmlns:a16="http://schemas.microsoft.com/office/drawing/2014/main" id="{D82DBDE3-CACF-BD44-8E89-EADC3B234F47}"/>
              </a:ext>
            </a:extLst>
          </p:cNvPr>
          <p:cNvSpPr>
            <a:spLocks noGrp="1"/>
          </p:cNvSpPr>
          <p:nvPr>
            <p:ph type="body" sz="quarter" idx="12" hasCustomPrompt="1"/>
          </p:nvPr>
        </p:nvSpPr>
        <p:spPr>
          <a:xfrm>
            <a:off x="6327510" y="2688706"/>
            <a:ext cx="4237315" cy="3529263"/>
          </a:xfrm>
        </p:spPr>
        <p:txBody>
          <a:bodyPr>
            <a:normAutofit/>
          </a:bodyPr>
          <a:lstStyle>
            <a:lvl1pPr marL="0" indent="0">
              <a:lnSpc>
                <a:spcPct val="114000"/>
              </a:lnSpc>
              <a:buNone/>
              <a:defRPr sz="3200">
                <a:solidFill>
                  <a:schemeClr val="bg1"/>
                </a:solidFill>
                <a:latin typeface="Roboto" panose="02000000000000000000" pitchFamily="2" charset="0"/>
                <a:ea typeface="Roboto" panose="02000000000000000000" pitchFamily="2" charset="0"/>
              </a:defRPr>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dirty="0"/>
              <a:t>Sometimes, you might want your content displayed in two columns. Here’s what that would look like.</a:t>
            </a:r>
          </a:p>
        </p:txBody>
      </p:sp>
      <p:sp>
        <p:nvSpPr>
          <p:cNvPr id="8" name="Slide Number Placeholder 6">
            <a:extLst>
              <a:ext uri="{FF2B5EF4-FFF2-40B4-BE49-F238E27FC236}">
                <a16:creationId xmlns:a16="http://schemas.microsoft.com/office/drawing/2014/main" id="{5EE0650E-74BA-9649-9A3D-04E0E8546E81}"/>
              </a:ext>
            </a:extLst>
          </p:cNvPr>
          <p:cNvSpPr>
            <a:spLocks noGrp="1"/>
          </p:cNvSpPr>
          <p:nvPr>
            <p:ph type="sldNum" sz="quarter" idx="13"/>
          </p:nvPr>
        </p:nvSpPr>
        <p:spPr>
          <a:xfrm>
            <a:off x="11065396" y="6356350"/>
            <a:ext cx="914045" cy="365125"/>
          </a:xfrm>
        </p:spPr>
        <p:txBody>
          <a:bodyPr/>
          <a:lstStyle/>
          <a:p>
            <a:fld id="{AC45DA78-FD9D-5442-87AA-D47CC5461A83}" type="slidenum">
              <a:rPr lang="en-US" smtClean="0"/>
              <a:t>‹#›</a:t>
            </a:fld>
            <a:endParaRPr lang="en-US" dirty="0"/>
          </a:p>
        </p:txBody>
      </p:sp>
    </p:spTree>
    <p:extLst>
      <p:ext uri="{BB962C8B-B14F-4D97-AF65-F5344CB8AC3E}">
        <p14:creationId xmlns:p14="http://schemas.microsoft.com/office/powerpoint/2010/main" val="222935198"/>
      </p:ext>
    </p:extLst>
  </p:cSld>
  <p:clrMapOvr>
    <a:masterClrMapping/>
  </p:clrMapOvr>
  <p:transition spd="slow">
    <p:push/>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Content (white)_two column">
    <p:bg>
      <p:bgPr>
        <a:solidFill>
          <a:schemeClr val="bg1"/>
        </a:solidFill>
        <a:effectLst/>
      </p:bgPr>
    </p:bg>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19158DE3-05E9-3472-8138-A53B0D372C0E}"/>
              </a:ext>
            </a:extLst>
          </p:cNvPr>
          <p:cNvSpPr/>
          <p:nvPr userDrawn="1"/>
        </p:nvSpPr>
        <p:spPr>
          <a:xfrm>
            <a:off x="1025732" y="2342367"/>
            <a:ext cx="9841966" cy="3946622"/>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4196080"/>
              <a:gd name="connsiteY0" fmla="*/ 284480 h 914400"/>
              <a:gd name="connsiteX1" fmla="*/ 4196080 w 4196080"/>
              <a:gd name="connsiteY1" fmla="*/ 0 h 914400"/>
              <a:gd name="connsiteX2" fmla="*/ 4196080 w 4196080"/>
              <a:gd name="connsiteY2" fmla="*/ 914400 h 914400"/>
              <a:gd name="connsiteX3" fmla="*/ 3281680 w 4196080"/>
              <a:gd name="connsiteY3" fmla="*/ 914400 h 914400"/>
              <a:gd name="connsiteX4" fmla="*/ 0 w 4196080"/>
              <a:gd name="connsiteY4" fmla="*/ 284480 h 914400"/>
              <a:gd name="connsiteX0" fmla="*/ 0 w 4196080"/>
              <a:gd name="connsiteY0" fmla="*/ 284480 h 2001520"/>
              <a:gd name="connsiteX1" fmla="*/ 4196080 w 4196080"/>
              <a:gd name="connsiteY1" fmla="*/ 0 h 2001520"/>
              <a:gd name="connsiteX2" fmla="*/ 4196080 w 4196080"/>
              <a:gd name="connsiteY2" fmla="*/ 914400 h 2001520"/>
              <a:gd name="connsiteX3" fmla="*/ 10160 w 4196080"/>
              <a:gd name="connsiteY3" fmla="*/ 2001520 h 2001520"/>
              <a:gd name="connsiteX4" fmla="*/ 0 w 4196080"/>
              <a:gd name="connsiteY4" fmla="*/ 284480 h 2001520"/>
              <a:gd name="connsiteX0" fmla="*/ 0 w 9204960"/>
              <a:gd name="connsiteY0" fmla="*/ 284480 h 2001520"/>
              <a:gd name="connsiteX1" fmla="*/ 4196080 w 9204960"/>
              <a:gd name="connsiteY1" fmla="*/ 0 h 2001520"/>
              <a:gd name="connsiteX2" fmla="*/ 9204960 w 9204960"/>
              <a:gd name="connsiteY2" fmla="*/ 1960880 h 2001520"/>
              <a:gd name="connsiteX3" fmla="*/ 10160 w 9204960"/>
              <a:gd name="connsiteY3" fmla="*/ 2001520 h 2001520"/>
              <a:gd name="connsiteX4" fmla="*/ 0 w 9204960"/>
              <a:gd name="connsiteY4" fmla="*/ 284480 h 2001520"/>
              <a:gd name="connsiteX0" fmla="*/ 0 w 9204960"/>
              <a:gd name="connsiteY0" fmla="*/ 182880 h 1899920"/>
              <a:gd name="connsiteX1" fmla="*/ 9133840 w 9204960"/>
              <a:gd name="connsiteY1" fmla="*/ 0 h 1899920"/>
              <a:gd name="connsiteX2" fmla="*/ 9204960 w 9204960"/>
              <a:gd name="connsiteY2" fmla="*/ 1859280 h 1899920"/>
              <a:gd name="connsiteX3" fmla="*/ 10160 w 9204960"/>
              <a:gd name="connsiteY3" fmla="*/ 1899920 h 1899920"/>
              <a:gd name="connsiteX4" fmla="*/ 0 w 9204960"/>
              <a:gd name="connsiteY4" fmla="*/ 182880 h 1899920"/>
              <a:gd name="connsiteX0" fmla="*/ 0 w 9337040"/>
              <a:gd name="connsiteY0" fmla="*/ 0 h 2082800"/>
              <a:gd name="connsiteX1" fmla="*/ 9265920 w 9337040"/>
              <a:gd name="connsiteY1" fmla="*/ 182880 h 2082800"/>
              <a:gd name="connsiteX2" fmla="*/ 9337040 w 9337040"/>
              <a:gd name="connsiteY2" fmla="*/ 2042160 h 2082800"/>
              <a:gd name="connsiteX3" fmla="*/ 142240 w 9337040"/>
              <a:gd name="connsiteY3" fmla="*/ 2082800 h 2082800"/>
              <a:gd name="connsiteX4" fmla="*/ 0 w 9337040"/>
              <a:gd name="connsiteY4" fmla="*/ 0 h 2082800"/>
              <a:gd name="connsiteX0" fmla="*/ 0 w 9652000"/>
              <a:gd name="connsiteY0" fmla="*/ 0 h 2082800"/>
              <a:gd name="connsiteX1" fmla="*/ 9652000 w 9652000"/>
              <a:gd name="connsiteY1" fmla="*/ 355600 h 2082800"/>
              <a:gd name="connsiteX2" fmla="*/ 9337040 w 9652000"/>
              <a:gd name="connsiteY2" fmla="*/ 2042160 h 2082800"/>
              <a:gd name="connsiteX3" fmla="*/ 142240 w 9652000"/>
              <a:gd name="connsiteY3" fmla="*/ 2082800 h 2082800"/>
              <a:gd name="connsiteX4" fmla="*/ 0 w 9652000"/>
              <a:gd name="connsiteY4" fmla="*/ 0 h 2082800"/>
              <a:gd name="connsiteX0" fmla="*/ 0 w 9652000"/>
              <a:gd name="connsiteY0" fmla="*/ 0 h 2255520"/>
              <a:gd name="connsiteX1" fmla="*/ 9652000 w 9652000"/>
              <a:gd name="connsiteY1" fmla="*/ 355600 h 2255520"/>
              <a:gd name="connsiteX2" fmla="*/ 9337040 w 9652000"/>
              <a:gd name="connsiteY2" fmla="*/ 2042160 h 2255520"/>
              <a:gd name="connsiteX3" fmla="*/ 71120 w 9652000"/>
              <a:gd name="connsiteY3" fmla="*/ 2255520 h 2255520"/>
              <a:gd name="connsiteX4" fmla="*/ 0 w 9652000"/>
              <a:gd name="connsiteY4" fmla="*/ 0 h 225552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325 h 2215205"/>
              <a:gd name="connsiteX1" fmla="*/ 9855200 w 9855200"/>
              <a:gd name="connsiteY1" fmla="*/ 315285 h 2215205"/>
              <a:gd name="connsiteX2" fmla="*/ 9540240 w 9855200"/>
              <a:gd name="connsiteY2" fmla="*/ 2001845 h 2215205"/>
              <a:gd name="connsiteX3" fmla="*/ 274320 w 9855200"/>
              <a:gd name="connsiteY3" fmla="*/ 2215205 h 2215205"/>
              <a:gd name="connsiteX4" fmla="*/ 0 w 9855200"/>
              <a:gd name="connsiteY4" fmla="*/ 325 h 2215205"/>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162 w 9855362"/>
              <a:gd name="connsiteY0" fmla="*/ 0 h 2214880"/>
              <a:gd name="connsiteX1" fmla="*/ 9855362 w 9855362"/>
              <a:gd name="connsiteY1" fmla="*/ 314960 h 2214880"/>
              <a:gd name="connsiteX2" fmla="*/ 9540402 w 9855362"/>
              <a:gd name="connsiteY2" fmla="*/ 2001520 h 2214880"/>
              <a:gd name="connsiteX3" fmla="*/ 274482 w 9855362"/>
              <a:gd name="connsiteY3" fmla="*/ 2214880 h 2214880"/>
              <a:gd name="connsiteX4" fmla="*/ 162 w 9855362"/>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40058"/>
              <a:gd name="connsiteY0" fmla="*/ 0 h 2214880"/>
              <a:gd name="connsiteX1" fmla="*/ 9840058 w 9840058"/>
              <a:gd name="connsiteY1" fmla="*/ 383100 h 2214880"/>
              <a:gd name="connsiteX2" fmla="*/ 9540240 w 9840058"/>
              <a:gd name="connsiteY2" fmla="*/ 2001520 h 2214880"/>
              <a:gd name="connsiteX3" fmla="*/ 274320 w 9840058"/>
              <a:gd name="connsiteY3" fmla="*/ 2214880 h 2214880"/>
              <a:gd name="connsiteX4" fmla="*/ 0 w 9840058"/>
              <a:gd name="connsiteY4" fmla="*/ 0 h 2214880"/>
              <a:gd name="connsiteX0" fmla="*/ 0 w 9840058"/>
              <a:gd name="connsiteY0" fmla="*/ 0 h 5013199"/>
              <a:gd name="connsiteX1" fmla="*/ 9840058 w 9840058"/>
              <a:gd name="connsiteY1" fmla="*/ 383100 h 5013199"/>
              <a:gd name="connsiteX2" fmla="*/ 9540240 w 9840058"/>
              <a:gd name="connsiteY2" fmla="*/ 2001520 h 5013199"/>
              <a:gd name="connsiteX3" fmla="*/ 88156 w 9840058"/>
              <a:gd name="connsiteY3" fmla="*/ 5013199 h 5013199"/>
              <a:gd name="connsiteX4" fmla="*/ 0 w 9840058"/>
              <a:gd name="connsiteY4" fmla="*/ 0 h 5013199"/>
              <a:gd name="connsiteX0" fmla="*/ 187 w 9840245"/>
              <a:gd name="connsiteY0" fmla="*/ 1 h 5013200"/>
              <a:gd name="connsiteX1" fmla="*/ 9840245 w 9840245"/>
              <a:gd name="connsiteY1" fmla="*/ 383101 h 5013200"/>
              <a:gd name="connsiteX2" fmla="*/ 9540427 w 9840245"/>
              <a:gd name="connsiteY2" fmla="*/ 2001521 h 5013200"/>
              <a:gd name="connsiteX3" fmla="*/ 88343 w 9840245"/>
              <a:gd name="connsiteY3" fmla="*/ 5013200 h 5013200"/>
              <a:gd name="connsiteX4" fmla="*/ 187 w 9840245"/>
              <a:gd name="connsiteY4" fmla="*/ 1 h 5013200"/>
              <a:gd name="connsiteX0" fmla="*/ 195566 w 9751946"/>
              <a:gd name="connsiteY0" fmla="*/ 2 h 4740484"/>
              <a:gd name="connsiteX1" fmla="*/ 9751946 w 9751946"/>
              <a:gd name="connsiteY1" fmla="*/ 110385 h 4740484"/>
              <a:gd name="connsiteX2" fmla="*/ 9452128 w 9751946"/>
              <a:gd name="connsiteY2" fmla="*/ 1728805 h 4740484"/>
              <a:gd name="connsiteX3" fmla="*/ 44 w 9751946"/>
              <a:gd name="connsiteY3" fmla="*/ 4740484 h 4740484"/>
              <a:gd name="connsiteX4" fmla="*/ 195566 w 9751946"/>
              <a:gd name="connsiteY4" fmla="*/ 2 h 4740484"/>
              <a:gd name="connsiteX0" fmla="*/ 195566 w 9751946"/>
              <a:gd name="connsiteY0" fmla="*/ 2 h 4740484"/>
              <a:gd name="connsiteX1" fmla="*/ 9751946 w 9751946"/>
              <a:gd name="connsiteY1" fmla="*/ 110385 h 4740484"/>
              <a:gd name="connsiteX2" fmla="*/ 9239371 w 9751946"/>
              <a:gd name="connsiteY2" fmla="*/ 4254408 h 4740484"/>
              <a:gd name="connsiteX3" fmla="*/ 44 w 9751946"/>
              <a:gd name="connsiteY3" fmla="*/ 4740484 h 4740484"/>
              <a:gd name="connsiteX4" fmla="*/ 195566 w 9751946"/>
              <a:gd name="connsiteY4" fmla="*/ 2 h 4740484"/>
              <a:gd name="connsiteX0" fmla="*/ 195566 w 9277510"/>
              <a:gd name="connsiteY0" fmla="*/ 174198 h 4914680"/>
              <a:gd name="connsiteX1" fmla="*/ 9202321 w 9277510"/>
              <a:gd name="connsiteY1" fmla="*/ 7 h 4914680"/>
              <a:gd name="connsiteX2" fmla="*/ 9239371 w 9277510"/>
              <a:gd name="connsiteY2" fmla="*/ 4428604 h 4914680"/>
              <a:gd name="connsiteX3" fmla="*/ 44 w 9277510"/>
              <a:gd name="connsiteY3" fmla="*/ 4914680 h 4914680"/>
              <a:gd name="connsiteX4" fmla="*/ 195566 w 9277510"/>
              <a:gd name="connsiteY4" fmla="*/ 174198 h 4914680"/>
              <a:gd name="connsiteX0" fmla="*/ 195566 w 9239371"/>
              <a:gd name="connsiteY0" fmla="*/ 174198 h 4914680"/>
              <a:gd name="connsiteX1" fmla="*/ 9202321 w 9239371"/>
              <a:gd name="connsiteY1" fmla="*/ 7 h 4914680"/>
              <a:gd name="connsiteX2" fmla="*/ 9239371 w 9239371"/>
              <a:gd name="connsiteY2" fmla="*/ 4428604 h 4914680"/>
              <a:gd name="connsiteX3" fmla="*/ 44 w 9239371"/>
              <a:gd name="connsiteY3" fmla="*/ 4914680 h 4914680"/>
              <a:gd name="connsiteX4" fmla="*/ 195566 w 9239371"/>
              <a:gd name="connsiteY4" fmla="*/ 174198 h 4914680"/>
              <a:gd name="connsiteX0" fmla="*/ 307710 w 9351515"/>
              <a:gd name="connsiteY0" fmla="*/ 174198 h 4670936"/>
              <a:gd name="connsiteX1" fmla="*/ 9314465 w 9351515"/>
              <a:gd name="connsiteY1" fmla="*/ 7 h 4670936"/>
              <a:gd name="connsiteX2" fmla="*/ 9351515 w 9351515"/>
              <a:gd name="connsiteY2" fmla="*/ 4428604 h 4670936"/>
              <a:gd name="connsiteX3" fmla="*/ 27 w 9351515"/>
              <a:gd name="connsiteY3" fmla="*/ 4670936 h 4670936"/>
              <a:gd name="connsiteX4" fmla="*/ 307710 w 9351515"/>
              <a:gd name="connsiteY4" fmla="*/ 174198 h 4670936"/>
              <a:gd name="connsiteX0" fmla="*/ 307710 w 9594529"/>
              <a:gd name="connsiteY0" fmla="*/ 174198 h 4670936"/>
              <a:gd name="connsiteX1" fmla="*/ 9314465 w 9594529"/>
              <a:gd name="connsiteY1" fmla="*/ 7 h 4670936"/>
              <a:gd name="connsiteX2" fmla="*/ 9594529 w 9594529"/>
              <a:gd name="connsiteY2" fmla="*/ 4417524 h 4670936"/>
              <a:gd name="connsiteX3" fmla="*/ 27 w 9594529"/>
              <a:gd name="connsiteY3" fmla="*/ 4670936 h 4670936"/>
              <a:gd name="connsiteX4" fmla="*/ 307710 w 9594529"/>
              <a:gd name="connsiteY4" fmla="*/ 174198 h 4670936"/>
              <a:gd name="connsiteX0" fmla="*/ 307710 w 9557143"/>
              <a:gd name="connsiteY0" fmla="*/ 174198 h 4670936"/>
              <a:gd name="connsiteX1" fmla="*/ 9314465 w 9557143"/>
              <a:gd name="connsiteY1" fmla="*/ 7 h 4670936"/>
              <a:gd name="connsiteX2" fmla="*/ 9557143 w 9557143"/>
              <a:gd name="connsiteY2" fmla="*/ 4528318 h 4670936"/>
              <a:gd name="connsiteX3" fmla="*/ 27 w 9557143"/>
              <a:gd name="connsiteY3" fmla="*/ 4670936 h 4670936"/>
              <a:gd name="connsiteX4" fmla="*/ 307710 w 9557143"/>
              <a:gd name="connsiteY4" fmla="*/ 174198 h 4670936"/>
              <a:gd name="connsiteX0" fmla="*/ 307710 w 9452727"/>
              <a:gd name="connsiteY0" fmla="*/ 174198 h 4670936"/>
              <a:gd name="connsiteX1" fmla="*/ 9314465 w 9452727"/>
              <a:gd name="connsiteY1" fmla="*/ 7 h 4670936"/>
              <a:gd name="connsiteX2" fmla="*/ 9452727 w 9452727"/>
              <a:gd name="connsiteY2" fmla="*/ 4550159 h 4670936"/>
              <a:gd name="connsiteX3" fmla="*/ 27 w 9452727"/>
              <a:gd name="connsiteY3" fmla="*/ 4670936 h 4670936"/>
              <a:gd name="connsiteX4" fmla="*/ 307710 w 9452727"/>
              <a:gd name="connsiteY4" fmla="*/ 174198 h 4670936"/>
              <a:gd name="connsiteX0" fmla="*/ 307710 w 9471153"/>
              <a:gd name="connsiteY0" fmla="*/ 174198 h 4670936"/>
              <a:gd name="connsiteX1" fmla="*/ 9314465 w 9471153"/>
              <a:gd name="connsiteY1" fmla="*/ 7 h 4670936"/>
              <a:gd name="connsiteX2" fmla="*/ 9471153 w 9471153"/>
              <a:gd name="connsiteY2" fmla="*/ 4528318 h 4670936"/>
              <a:gd name="connsiteX3" fmla="*/ 27 w 9471153"/>
              <a:gd name="connsiteY3" fmla="*/ 4670936 h 4670936"/>
              <a:gd name="connsiteX4" fmla="*/ 307710 w 9471153"/>
              <a:gd name="connsiteY4" fmla="*/ 174198 h 4670936"/>
              <a:gd name="connsiteX0" fmla="*/ 307710 w 9458869"/>
              <a:gd name="connsiteY0" fmla="*/ 174198 h 4670936"/>
              <a:gd name="connsiteX1" fmla="*/ 9314465 w 9458869"/>
              <a:gd name="connsiteY1" fmla="*/ 7 h 4670936"/>
              <a:gd name="connsiteX2" fmla="*/ 9458869 w 9458869"/>
              <a:gd name="connsiteY2" fmla="*/ 4557440 h 4670936"/>
              <a:gd name="connsiteX3" fmla="*/ 27 w 9458869"/>
              <a:gd name="connsiteY3" fmla="*/ 4670936 h 4670936"/>
              <a:gd name="connsiteX4" fmla="*/ 307710 w 9458869"/>
              <a:gd name="connsiteY4" fmla="*/ 174198 h 4670936"/>
              <a:gd name="connsiteX0" fmla="*/ 307710 w 9441249"/>
              <a:gd name="connsiteY0" fmla="*/ 174198 h 4670936"/>
              <a:gd name="connsiteX1" fmla="*/ 9314465 w 9441249"/>
              <a:gd name="connsiteY1" fmla="*/ 7 h 4670936"/>
              <a:gd name="connsiteX2" fmla="*/ 9441249 w 9441249"/>
              <a:gd name="connsiteY2" fmla="*/ 4565796 h 4670936"/>
              <a:gd name="connsiteX3" fmla="*/ 27 w 9441249"/>
              <a:gd name="connsiteY3" fmla="*/ 4670936 h 4670936"/>
              <a:gd name="connsiteX4" fmla="*/ 307710 w 9441249"/>
              <a:gd name="connsiteY4" fmla="*/ 174198 h 4670936"/>
              <a:gd name="connsiteX0" fmla="*/ 307710 w 9441249"/>
              <a:gd name="connsiteY0" fmla="*/ 174199 h 4670937"/>
              <a:gd name="connsiteX1" fmla="*/ 9314465 w 9441249"/>
              <a:gd name="connsiteY1" fmla="*/ 8 h 4670937"/>
              <a:gd name="connsiteX2" fmla="*/ 9441249 w 9441249"/>
              <a:gd name="connsiteY2" fmla="*/ 4565797 h 4670937"/>
              <a:gd name="connsiteX3" fmla="*/ 27 w 9441249"/>
              <a:gd name="connsiteY3" fmla="*/ 4670937 h 4670937"/>
              <a:gd name="connsiteX4" fmla="*/ 307710 w 9441249"/>
              <a:gd name="connsiteY4" fmla="*/ 174199 h 4670937"/>
              <a:gd name="connsiteX0" fmla="*/ 307710 w 9441249"/>
              <a:gd name="connsiteY0" fmla="*/ 216669 h 4713407"/>
              <a:gd name="connsiteX1" fmla="*/ 9368209 w 9441249"/>
              <a:gd name="connsiteY1" fmla="*/ 7 h 4713407"/>
              <a:gd name="connsiteX2" fmla="*/ 9441249 w 9441249"/>
              <a:gd name="connsiteY2" fmla="*/ 4608267 h 4713407"/>
              <a:gd name="connsiteX3" fmla="*/ 27 w 9441249"/>
              <a:gd name="connsiteY3" fmla="*/ 4713407 h 4713407"/>
              <a:gd name="connsiteX4" fmla="*/ 307710 w 9441249"/>
              <a:gd name="connsiteY4" fmla="*/ 216669 h 4713407"/>
              <a:gd name="connsiteX0" fmla="*/ 307710 w 9441249"/>
              <a:gd name="connsiteY0" fmla="*/ 216662 h 4713400"/>
              <a:gd name="connsiteX1" fmla="*/ 9368209 w 9441249"/>
              <a:gd name="connsiteY1" fmla="*/ 0 h 4713400"/>
              <a:gd name="connsiteX2" fmla="*/ 9441249 w 9441249"/>
              <a:gd name="connsiteY2" fmla="*/ 4608260 h 4713400"/>
              <a:gd name="connsiteX3" fmla="*/ 27 w 9441249"/>
              <a:gd name="connsiteY3" fmla="*/ 4713400 h 4713400"/>
              <a:gd name="connsiteX4" fmla="*/ 307710 w 9441249"/>
              <a:gd name="connsiteY4" fmla="*/ 216662 h 471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1249" h="4713400">
                <a:moveTo>
                  <a:pt x="307710" y="216662"/>
                </a:moveTo>
                <a:lnTo>
                  <a:pt x="9368209" y="0"/>
                </a:lnTo>
                <a:cubicBezTo>
                  <a:pt x="9371959" y="386563"/>
                  <a:pt x="9422127" y="4058508"/>
                  <a:pt x="9441249" y="4608260"/>
                </a:cubicBezTo>
                <a:lnTo>
                  <a:pt x="27" y="4713400"/>
                </a:lnTo>
                <a:cubicBezTo>
                  <a:pt x="-3360" y="4710013"/>
                  <a:pt x="302886" y="213119"/>
                  <a:pt x="307710" y="216662"/>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6335E9A-1FD7-2708-E2E0-3C401F677191}"/>
              </a:ext>
            </a:extLst>
          </p:cNvPr>
          <p:cNvSpPr/>
          <p:nvPr userDrawn="1"/>
        </p:nvSpPr>
        <p:spPr>
          <a:xfrm>
            <a:off x="864123" y="581489"/>
            <a:ext cx="10463752" cy="1760878"/>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4196080"/>
              <a:gd name="connsiteY0" fmla="*/ 284480 h 914400"/>
              <a:gd name="connsiteX1" fmla="*/ 4196080 w 4196080"/>
              <a:gd name="connsiteY1" fmla="*/ 0 h 914400"/>
              <a:gd name="connsiteX2" fmla="*/ 4196080 w 4196080"/>
              <a:gd name="connsiteY2" fmla="*/ 914400 h 914400"/>
              <a:gd name="connsiteX3" fmla="*/ 3281680 w 4196080"/>
              <a:gd name="connsiteY3" fmla="*/ 914400 h 914400"/>
              <a:gd name="connsiteX4" fmla="*/ 0 w 4196080"/>
              <a:gd name="connsiteY4" fmla="*/ 284480 h 914400"/>
              <a:gd name="connsiteX0" fmla="*/ 0 w 4196080"/>
              <a:gd name="connsiteY0" fmla="*/ 284480 h 2001520"/>
              <a:gd name="connsiteX1" fmla="*/ 4196080 w 4196080"/>
              <a:gd name="connsiteY1" fmla="*/ 0 h 2001520"/>
              <a:gd name="connsiteX2" fmla="*/ 4196080 w 4196080"/>
              <a:gd name="connsiteY2" fmla="*/ 914400 h 2001520"/>
              <a:gd name="connsiteX3" fmla="*/ 10160 w 4196080"/>
              <a:gd name="connsiteY3" fmla="*/ 2001520 h 2001520"/>
              <a:gd name="connsiteX4" fmla="*/ 0 w 4196080"/>
              <a:gd name="connsiteY4" fmla="*/ 284480 h 2001520"/>
              <a:gd name="connsiteX0" fmla="*/ 0 w 9204960"/>
              <a:gd name="connsiteY0" fmla="*/ 284480 h 2001520"/>
              <a:gd name="connsiteX1" fmla="*/ 4196080 w 9204960"/>
              <a:gd name="connsiteY1" fmla="*/ 0 h 2001520"/>
              <a:gd name="connsiteX2" fmla="*/ 9204960 w 9204960"/>
              <a:gd name="connsiteY2" fmla="*/ 1960880 h 2001520"/>
              <a:gd name="connsiteX3" fmla="*/ 10160 w 9204960"/>
              <a:gd name="connsiteY3" fmla="*/ 2001520 h 2001520"/>
              <a:gd name="connsiteX4" fmla="*/ 0 w 9204960"/>
              <a:gd name="connsiteY4" fmla="*/ 284480 h 2001520"/>
              <a:gd name="connsiteX0" fmla="*/ 0 w 9204960"/>
              <a:gd name="connsiteY0" fmla="*/ 182880 h 1899920"/>
              <a:gd name="connsiteX1" fmla="*/ 9133840 w 9204960"/>
              <a:gd name="connsiteY1" fmla="*/ 0 h 1899920"/>
              <a:gd name="connsiteX2" fmla="*/ 9204960 w 9204960"/>
              <a:gd name="connsiteY2" fmla="*/ 1859280 h 1899920"/>
              <a:gd name="connsiteX3" fmla="*/ 10160 w 9204960"/>
              <a:gd name="connsiteY3" fmla="*/ 1899920 h 1899920"/>
              <a:gd name="connsiteX4" fmla="*/ 0 w 9204960"/>
              <a:gd name="connsiteY4" fmla="*/ 182880 h 1899920"/>
              <a:gd name="connsiteX0" fmla="*/ 0 w 9337040"/>
              <a:gd name="connsiteY0" fmla="*/ 0 h 2082800"/>
              <a:gd name="connsiteX1" fmla="*/ 9265920 w 9337040"/>
              <a:gd name="connsiteY1" fmla="*/ 182880 h 2082800"/>
              <a:gd name="connsiteX2" fmla="*/ 9337040 w 9337040"/>
              <a:gd name="connsiteY2" fmla="*/ 2042160 h 2082800"/>
              <a:gd name="connsiteX3" fmla="*/ 142240 w 9337040"/>
              <a:gd name="connsiteY3" fmla="*/ 2082800 h 2082800"/>
              <a:gd name="connsiteX4" fmla="*/ 0 w 9337040"/>
              <a:gd name="connsiteY4" fmla="*/ 0 h 2082800"/>
              <a:gd name="connsiteX0" fmla="*/ 0 w 9652000"/>
              <a:gd name="connsiteY0" fmla="*/ 0 h 2082800"/>
              <a:gd name="connsiteX1" fmla="*/ 9652000 w 9652000"/>
              <a:gd name="connsiteY1" fmla="*/ 355600 h 2082800"/>
              <a:gd name="connsiteX2" fmla="*/ 9337040 w 9652000"/>
              <a:gd name="connsiteY2" fmla="*/ 2042160 h 2082800"/>
              <a:gd name="connsiteX3" fmla="*/ 142240 w 9652000"/>
              <a:gd name="connsiteY3" fmla="*/ 2082800 h 2082800"/>
              <a:gd name="connsiteX4" fmla="*/ 0 w 9652000"/>
              <a:gd name="connsiteY4" fmla="*/ 0 h 2082800"/>
              <a:gd name="connsiteX0" fmla="*/ 0 w 9652000"/>
              <a:gd name="connsiteY0" fmla="*/ 0 h 2255520"/>
              <a:gd name="connsiteX1" fmla="*/ 9652000 w 9652000"/>
              <a:gd name="connsiteY1" fmla="*/ 355600 h 2255520"/>
              <a:gd name="connsiteX2" fmla="*/ 9337040 w 9652000"/>
              <a:gd name="connsiteY2" fmla="*/ 2042160 h 2255520"/>
              <a:gd name="connsiteX3" fmla="*/ 71120 w 9652000"/>
              <a:gd name="connsiteY3" fmla="*/ 2255520 h 2255520"/>
              <a:gd name="connsiteX4" fmla="*/ 0 w 9652000"/>
              <a:gd name="connsiteY4" fmla="*/ 0 h 225552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325 h 2215205"/>
              <a:gd name="connsiteX1" fmla="*/ 9855200 w 9855200"/>
              <a:gd name="connsiteY1" fmla="*/ 315285 h 2215205"/>
              <a:gd name="connsiteX2" fmla="*/ 9540240 w 9855200"/>
              <a:gd name="connsiteY2" fmla="*/ 2001845 h 2215205"/>
              <a:gd name="connsiteX3" fmla="*/ 274320 w 9855200"/>
              <a:gd name="connsiteY3" fmla="*/ 2215205 h 2215205"/>
              <a:gd name="connsiteX4" fmla="*/ 0 w 9855200"/>
              <a:gd name="connsiteY4" fmla="*/ 325 h 2215205"/>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0 w 9855200"/>
              <a:gd name="connsiteY0" fmla="*/ 244 h 2215124"/>
              <a:gd name="connsiteX1" fmla="*/ 9855200 w 9855200"/>
              <a:gd name="connsiteY1" fmla="*/ 315204 h 2215124"/>
              <a:gd name="connsiteX2" fmla="*/ 9540240 w 9855200"/>
              <a:gd name="connsiteY2" fmla="*/ 2001764 h 2215124"/>
              <a:gd name="connsiteX3" fmla="*/ 274320 w 9855200"/>
              <a:gd name="connsiteY3" fmla="*/ 2215124 h 2215124"/>
              <a:gd name="connsiteX4" fmla="*/ 0 w 9855200"/>
              <a:gd name="connsiteY4" fmla="*/ 244 h 2215124"/>
              <a:gd name="connsiteX0" fmla="*/ 162 w 9855362"/>
              <a:gd name="connsiteY0" fmla="*/ 0 h 2214880"/>
              <a:gd name="connsiteX1" fmla="*/ 9855362 w 9855362"/>
              <a:gd name="connsiteY1" fmla="*/ 314960 h 2214880"/>
              <a:gd name="connsiteX2" fmla="*/ 9540402 w 9855362"/>
              <a:gd name="connsiteY2" fmla="*/ 2001520 h 2214880"/>
              <a:gd name="connsiteX3" fmla="*/ 274482 w 9855362"/>
              <a:gd name="connsiteY3" fmla="*/ 2214880 h 2214880"/>
              <a:gd name="connsiteX4" fmla="*/ 162 w 9855362"/>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55200"/>
              <a:gd name="connsiteY0" fmla="*/ 0 h 2214880"/>
              <a:gd name="connsiteX1" fmla="*/ 9855200 w 9855200"/>
              <a:gd name="connsiteY1" fmla="*/ 314960 h 2214880"/>
              <a:gd name="connsiteX2" fmla="*/ 9540240 w 9855200"/>
              <a:gd name="connsiteY2" fmla="*/ 2001520 h 2214880"/>
              <a:gd name="connsiteX3" fmla="*/ 274320 w 9855200"/>
              <a:gd name="connsiteY3" fmla="*/ 2214880 h 2214880"/>
              <a:gd name="connsiteX4" fmla="*/ 0 w 9855200"/>
              <a:gd name="connsiteY4" fmla="*/ 0 h 2214880"/>
              <a:gd name="connsiteX0" fmla="*/ 0 w 9840058"/>
              <a:gd name="connsiteY0" fmla="*/ 0 h 2214880"/>
              <a:gd name="connsiteX1" fmla="*/ 9840058 w 9840058"/>
              <a:gd name="connsiteY1" fmla="*/ 383100 h 2214880"/>
              <a:gd name="connsiteX2" fmla="*/ 9540240 w 9840058"/>
              <a:gd name="connsiteY2" fmla="*/ 2001520 h 2214880"/>
              <a:gd name="connsiteX3" fmla="*/ 274320 w 9840058"/>
              <a:gd name="connsiteY3" fmla="*/ 2214880 h 2214880"/>
              <a:gd name="connsiteX4" fmla="*/ 0 w 9840058"/>
              <a:gd name="connsiteY4" fmla="*/ 0 h 2214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0058" h="2214880">
                <a:moveTo>
                  <a:pt x="0" y="0"/>
                </a:moveTo>
                <a:lnTo>
                  <a:pt x="9840058" y="383100"/>
                </a:lnTo>
                <a:cubicBezTo>
                  <a:pt x="9836671" y="376327"/>
                  <a:pt x="9645227" y="1439333"/>
                  <a:pt x="9540240" y="2001520"/>
                </a:cubicBezTo>
                <a:lnTo>
                  <a:pt x="274320" y="2214880"/>
                </a:lnTo>
                <a:cubicBezTo>
                  <a:pt x="270933" y="2211493"/>
                  <a:pt x="66096" y="541891"/>
                  <a:pt x="0" y="0"/>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1627174" y="1044793"/>
            <a:ext cx="8937651" cy="1015833"/>
          </a:xfrm>
        </p:spPr>
        <p:txBody>
          <a:bodyPr anchor="b">
            <a:noAutofit/>
          </a:bodyPr>
          <a:lstStyle>
            <a:lvl1pPr marL="0" indent="0" algn="ctr">
              <a:lnSpc>
                <a:spcPct val="100000"/>
              </a:lnSpc>
              <a:spcBef>
                <a:spcPts val="0"/>
              </a:spcBef>
              <a:buNone/>
              <a:defRPr sz="5400" b="1">
                <a:solidFill>
                  <a:schemeClr val="bg1"/>
                </a:solidFill>
                <a:latin typeface="Roboto" panose="02000000000000000000" pitchFamily="2" charset="0"/>
                <a:ea typeface="Roboto" panose="02000000000000000000" pitchFamily="2" charset="0"/>
              </a:defRPr>
            </a:lvl1pPr>
          </a:lstStyle>
          <a:p>
            <a:pPr lvl="0"/>
            <a:r>
              <a:rPr lang="en-US" dirty="0"/>
              <a:t>Slide Title Goes Here</a:t>
            </a:r>
          </a:p>
        </p:txBody>
      </p:sp>
      <p:sp>
        <p:nvSpPr>
          <p:cNvPr id="12" name="Text Placeholder 11">
            <a:extLst>
              <a:ext uri="{FF2B5EF4-FFF2-40B4-BE49-F238E27FC236}">
                <a16:creationId xmlns:a16="http://schemas.microsoft.com/office/drawing/2014/main" id="{476E5C32-E38F-8240-8768-842A070234C0}"/>
              </a:ext>
            </a:extLst>
          </p:cNvPr>
          <p:cNvSpPr>
            <a:spLocks noGrp="1"/>
          </p:cNvSpPr>
          <p:nvPr>
            <p:ph type="body" sz="quarter" idx="11" hasCustomPrompt="1"/>
          </p:nvPr>
        </p:nvSpPr>
        <p:spPr>
          <a:xfrm>
            <a:off x="1627173" y="2688707"/>
            <a:ext cx="4237315" cy="3529263"/>
          </a:xfrm>
        </p:spPr>
        <p:txBody>
          <a:bodyPr anchor="t">
            <a:normAutofit/>
          </a:bodyPr>
          <a:lstStyle>
            <a:lvl1pPr marL="0" indent="0" algn="l">
              <a:lnSpc>
                <a:spcPct val="114000"/>
              </a:lnSpc>
              <a:spcBef>
                <a:spcPts val="1000"/>
              </a:spcBef>
              <a:buNone/>
              <a:defRPr sz="3200">
                <a:solidFill>
                  <a:schemeClr val="bg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Sometimes, you might want your content displayed in two columns. Here’s what that would look like. </a:t>
            </a:r>
          </a:p>
        </p:txBody>
      </p:sp>
      <p:sp>
        <p:nvSpPr>
          <p:cNvPr id="3" name="Text Placeholder 2">
            <a:extLst>
              <a:ext uri="{FF2B5EF4-FFF2-40B4-BE49-F238E27FC236}">
                <a16:creationId xmlns:a16="http://schemas.microsoft.com/office/drawing/2014/main" id="{D82DBDE3-CACF-BD44-8E89-EADC3B234F47}"/>
              </a:ext>
            </a:extLst>
          </p:cNvPr>
          <p:cNvSpPr>
            <a:spLocks noGrp="1"/>
          </p:cNvSpPr>
          <p:nvPr>
            <p:ph type="body" sz="quarter" idx="12" hasCustomPrompt="1"/>
          </p:nvPr>
        </p:nvSpPr>
        <p:spPr>
          <a:xfrm>
            <a:off x="6327510" y="2688706"/>
            <a:ext cx="4237315" cy="3529263"/>
          </a:xfrm>
        </p:spPr>
        <p:txBody>
          <a:bodyPr>
            <a:normAutofit/>
          </a:bodyPr>
          <a:lstStyle>
            <a:lvl1pPr marL="0" indent="0">
              <a:lnSpc>
                <a:spcPct val="114000"/>
              </a:lnSpc>
              <a:buNone/>
              <a:defRPr sz="3200">
                <a:solidFill>
                  <a:schemeClr val="bg1"/>
                </a:solidFill>
                <a:latin typeface="Roboto" panose="02000000000000000000" pitchFamily="2" charset="0"/>
                <a:ea typeface="Roboto" panose="02000000000000000000" pitchFamily="2" charset="0"/>
              </a:defRPr>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dirty="0"/>
              <a:t>Sometimes, you might want your content displayed in two columns. Here’s what that would look like.</a:t>
            </a:r>
          </a:p>
        </p:txBody>
      </p:sp>
      <p:sp>
        <p:nvSpPr>
          <p:cNvPr id="8" name="Slide Number Placeholder 6">
            <a:extLst>
              <a:ext uri="{FF2B5EF4-FFF2-40B4-BE49-F238E27FC236}">
                <a16:creationId xmlns:a16="http://schemas.microsoft.com/office/drawing/2014/main" id="{5EE0650E-74BA-9649-9A3D-04E0E8546E81}"/>
              </a:ext>
            </a:extLst>
          </p:cNvPr>
          <p:cNvSpPr>
            <a:spLocks noGrp="1"/>
          </p:cNvSpPr>
          <p:nvPr>
            <p:ph type="sldNum" sz="quarter" idx="13"/>
          </p:nvPr>
        </p:nvSpPr>
        <p:spPr>
          <a:xfrm>
            <a:off x="11065396" y="6356350"/>
            <a:ext cx="914045" cy="365125"/>
          </a:xfrm>
        </p:spPr>
        <p:txBody>
          <a:bodyPr/>
          <a:lstStyle/>
          <a:p>
            <a:fld id="{AC45DA78-FD9D-5442-87AA-D47CC5461A83}" type="slidenum">
              <a:rPr lang="en-US" smtClean="0"/>
              <a:t>‹#›</a:t>
            </a:fld>
            <a:endParaRPr lang="en-US" dirty="0"/>
          </a:p>
        </p:txBody>
      </p:sp>
    </p:spTree>
    <p:extLst>
      <p:ext uri="{BB962C8B-B14F-4D97-AF65-F5344CB8AC3E}">
        <p14:creationId xmlns:p14="http://schemas.microsoft.com/office/powerpoint/2010/main" val="3384653537"/>
      </p:ext>
    </p:extLst>
  </p:cSld>
  <p:clrMapOvr>
    <a:masterClrMapping/>
  </p:clrMapOvr>
  <p:transition spd="slow">
    <p:push/>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dark)_single column">
    <p:bg>
      <p:bgPr>
        <a:solidFill>
          <a:schemeClr val="tx1"/>
        </a:solidFill>
        <a:effectLst/>
      </p:bgPr>
    </p:bg>
    <p:spTree>
      <p:nvGrpSpPr>
        <p:cNvPr id="1" name=""/>
        <p:cNvGrpSpPr/>
        <p:nvPr/>
      </p:nvGrpSpPr>
      <p:grpSpPr>
        <a:xfrm>
          <a:off x="0" y="0"/>
          <a:ext cx="0" cy="0"/>
          <a:chOff x="0" y="0"/>
          <a:chExt cx="0" cy="0"/>
        </a:xfrm>
      </p:grpSpPr>
      <p:sp>
        <p:nvSpPr>
          <p:cNvPr id="6" name="Slide Number Placeholder 6">
            <a:extLst>
              <a:ext uri="{FF2B5EF4-FFF2-40B4-BE49-F238E27FC236}">
                <a16:creationId xmlns:a16="http://schemas.microsoft.com/office/drawing/2014/main" id="{DD329E4D-BEC6-6043-86B9-3E4F7D1176AB}"/>
              </a:ext>
            </a:extLst>
          </p:cNvPr>
          <p:cNvSpPr>
            <a:spLocks noGrp="1"/>
          </p:cNvSpPr>
          <p:nvPr>
            <p:ph type="sldNum" sz="quarter" idx="12"/>
          </p:nvPr>
        </p:nvSpPr>
        <p:spPr>
          <a:xfrm>
            <a:off x="11030671" y="6265724"/>
            <a:ext cx="914045" cy="365125"/>
          </a:xfrm>
        </p:spPr>
        <p:txBody>
          <a:bodyPr/>
          <a:lstStyle/>
          <a:p>
            <a:fld id="{AC45DA78-FD9D-5442-87AA-D47CC5461A83}" type="slidenum">
              <a:rPr lang="en-US" smtClean="0"/>
              <a:t>‹#›</a:t>
            </a:fld>
            <a:endParaRPr lang="en-US" dirty="0"/>
          </a:p>
        </p:txBody>
      </p:sp>
      <p:sp>
        <p:nvSpPr>
          <p:cNvPr id="2" name="Text Placeholder 8">
            <a:extLst>
              <a:ext uri="{FF2B5EF4-FFF2-40B4-BE49-F238E27FC236}">
                <a16:creationId xmlns:a16="http://schemas.microsoft.com/office/drawing/2014/main" id="{680015D9-D7C5-EDA0-7F08-E1ABFCD42046}"/>
              </a:ext>
            </a:extLst>
          </p:cNvPr>
          <p:cNvSpPr>
            <a:spLocks noGrp="1"/>
          </p:cNvSpPr>
          <p:nvPr>
            <p:ph type="body" sz="quarter" idx="13" hasCustomPrompt="1"/>
          </p:nvPr>
        </p:nvSpPr>
        <p:spPr>
          <a:xfrm>
            <a:off x="1627174" y="1136398"/>
            <a:ext cx="8937651" cy="1015833"/>
          </a:xfrm>
        </p:spPr>
        <p:txBody>
          <a:bodyPr anchor="b">
            <a:noAutofit/>
          </a:bodyPr>
          <a:lstStyle>
            <a:lvl1pPr marL="0" indent="0">
              <a:lnSpc>
                <a:spcPct val="100000"/>
              </a:lnSpc>
              <a:spcBef>
                <a:spcPts val="0"/>
              </a:spcBef>
              <a:buNone/>
              <a:defRPr sz="5400" b="1">
                <a:solidFill>
                  <a:schemeClr val="bg1"/>
                </a:solidFill>
                <a:latin typeface="Roboto" panose="02000000000000000000" pitchFamily="2" charset="0"/>
                <a:ea typeface="Roboto" panose="02000000000000000000" pitchFamily="2" charset="0"/>
              </a:defRPr>
            </a:lvl1pPr>
          </a:lstStyle>
          <a:p>
            <a:pPr lvl="0"/>
            <a:r>
              <a:rPr lang="en-US" dirty="0"/>
              <a:t>Slide Title Goes Here</a:t>
            </a:r>
          </a:p>
        </p:txBody>
      </p:sp>
      <p:sp>
        <p:nvSpPr>
          <p:cNvPr id="4" name="Text Placeholder 11">
            <a:extLst>
              <a:ext uri="{FF2B5EF4-FFF2-40B4-BE49-F238E27FC236}">
                <a16:creationId xmlns:a16="http://schemas.microsoft.com/office/drawing/2014/main" id="{586A51B9-B5CD-6A5E-26CA-4CDB3F815E87}"/>
              </a:ext>
            </a:extLst>
          </p:cNvPr>
          <p:cNvSpPr>
            <a:spLocks noGrp="1"/>
          </p:cNvSpPr>
          <p:nvPr>
            <p:ph type="body" sz="quarter" idx="11" hasCustomPrompt="1"/>
          </p:nvPr>
        </p:nvSpPr>
        <p:spPr>
          <a:xfrm>
            <a:off x="1627173" y="2537369"/>
            <a:ext cx="8937651" cy="3529263"/>
          </a:xfrm>
        </p:spPr>
        <p:txBody>
          <a:bodyPr anchor="t">
            <a:normAutofit/>
          </a:bodyPr>
          <a:lstStyle>
            <a:lvl1pPr marL="0" indent="0" algn="l">
              <a:lnSpc>
                <a:spcPct val="114000"/>
              </a:lnSpc>
              <a:spcBef>
                <a:spcPts val="0"/>
              </a:spcBef>
              <a:buNone/>
              <a:defRPr sz="3200">
                <a:solidFill>
                  <a:schemeClr val="bg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Your content goes here. There enough space to fit several lines of text comfortably. But hopefully, won’t have too much content onscreen, since that may cause fatigue for the audience. This is just right!</a:t>
            </a:r>
          </a:p>
        </p:txBody>
      </p:sp>
    </p:spTree>
    <p:extLst>
      <p:ext uri="{BB962C8B-B14F-4D97-AF65-F5344CB8AC3E}">
        <p14:creationId xmlns:p14="http://schemas.microsoft.com/office/powerpoint/2010/main" val="3903733300"/>
      </p:ext>
    </p:extLst>
  </p:cSld>
  <p:clrMapOvr>
    <a:masterClrMapping/>
  </p:clrMapOvr>
  <p:transition spd="slow">
    <p:push/>
  </p:transition>
  <p:extLst>
    <p:ext uri="{DCECCB84-F9BA-43D5-87BE-67443E8EF086}">
      <p15:sldGuideLst xmlns:p15="http://schemas.microsoft.com/office/powerpoint/2012/main">
        <p15:guide id="1" orient="horz" pos="4104" userDrawn="1">
          <p15:clr>
            <a:srgbClr val="FBAE40"/>
          </p15:clr>
        </p15:guide>
        <p15:guide id="2" pos="216" userDrawn="1">
          <p15:clr>
            <a:srgbClr val="FBAE40"/>
          </p15:clr>
        </p15:guide>
        <p15:guide id="3" pos="7464" userDrawn="1">
          <p15:clr>
            <a:srgbClr val="FBAE40"/>
          </p15:clr>
        </p15:guide>
        <p15:guide id="4" orient="horz" pos="216" userDrawn="1">
          <p15:clr>
            <a:srgbClr val="FBAE40"/>
          </p15:clr>
        </p15:guide>
        <p15:guide id="5" pos="720" userDrawn="1">
          <p15:clr>
            <a:srgbClr val="FBAE40"/>
          </p15:clr>
        </p15:guide>
        <p15:guide id="6" pos="816" userDrawn="1">
          <p15:clr>
            <a:srgbClr val="FBAE40"/>
          </p15:clr>
        </p15:guide>
        <p15:guide id="7" pos="1344" userDrawn="1">
          <p15:clr>
            <a:srgbClr val="FBAE40"/>
          </p15:clr>
        </p15:guide>
        <p15:guide id="8" pos="1440" userDrawn="1">
          <p15:clr>
            <a:srgbClr val="FBAE40"/>
          </p15:clr>
        </p15:guide>
        <p15:guide id="9" pos="1944" userDrawn="1">
          <p15:clr>
            <a:srgbClr val="FBAE40"/>
          </p15:clr>
        </p15:guide>
        <p15:guide id="10" pos="2040" userDrawn="1">
          <p15:clr>
            <a:srgbClr val="FBAE40"/>
          </p15:clr>
        </p15:guide>
        <p15:guide id="11" pos="2568" userDrawn="1">
          <p15:clr>
            <a:srgbClr val="FBAE40"/>
          </p15:clr>
        </p15:guide>
        <p15:guide id="12" pos="2664" userDrawn="1">
          <p15:clr>
            <a:srgbClr val="FBAE40"/>
          </p15:clr>
        </p15:guide>
        <p15:guide id="13" pos="3168" userDrawn="1">
          <p15:clr>
            <a:srgbClr val="FBAE40"/>
          </p15:clr>
        </p15:guide>
        <p15:guide id="14" pos="3264" userDrawn="1">
          <p15:clr>
            <a:srgbClr val="FBAE40"/>
          </p15:clr>
        </p15:guide>
        <p15:guide id="15" pos="3792" userDrawn="1">
          <p15:clr>
            <a:srgbClr val="FBAE40"/>
          </p15:clr>
        </p15:guide>
        <p15:guide id="16" pos="3888" userDrawn="1">
          <p15:clr>
            <a:srgbClr val="FBAE40"/>
          </p15:clr>
        </p15:guide>
        <p15:guide id="17" pos="4488" userDrawn="1">
          <p15:clr>
            <a:srgbClr val="FBAE40"/>
          </p15:clr>
        </p15:guide>
        <p15:guide id="18" pos="5016" userDrawn="1">
          <p15:clr>
            <a:srgbClr val="FBAE40"/>
          </p15:clr>
        </p15:guide>
        <p15:guide id="19" pos="5112" userDrawn="1">
          <p15:clr>
            <a:srgbClr val="FBAE40"/>
          </p15:clr>
        </p15:guide>
        <p15:guide id="20" pos="5640" userDrawn="1">
          <p15:clr>
            <a:srgbClr val="FBAE40"/>
          </p15:clr>
        </p15:guide>
        <p15:guide id="21" pos="5736" userDrawn="1">
          <p15:clr>
            <a:srgbClr val="FBAE40"/>
          </p15:clr>
        </p15:guide>
        <p15:guide id="22" pos="6336" userDrawn="1">
          <p15:clr>
            <a:srgbClr val="FBAE40"/>
          </p15:clr>
        </p15:guide>
        <p15:guide id="23" pos="6240" userDrawn="1">
          <p15:clr>
            <a:srgbClr val="FBAE40"/>
          </p15:clr>
        </p15:guide>
        <p15:guide id="24" pos="4392" userDrawn="1">
          <p15:clr>
            <a:srgbClr val="FBAE40"/>
          </p15:clr>
        </p15:guide>
        <p15:guide id="25" pos="6936" userDrawn="1">
          <p15:clr>
            <a:srgbClr val="FBAE40"/>
          </p15:clr>
        </p15:guide>
        <p15:guide id="26" pos="6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dark)_two column">
    <p:bg>
      <p:bgPr>
        <a:solidFill>
          <a:schemeClr val="tx1"/>
        </a:solidFill>
        <a:effectLst/>
      </p:bgPr>
    </p:bg>
    <p:spTree>
      <p:nvGrpSpPr>
        <p:cNvPr id="1" name=""/>
        <p:cNvGrpSpPr/>
        <p:nvPr/>
      </p:nvGrpSpPr>
      <p:grpSpPr>
        <a:xfrm>
          <a:off x="0" y="0"/>
          <a:ext cx="0" cy="0"/>
          <a:chOff x="0" y="0"/>
          <a:chExt cx="0" cy="0"/>
        </a:xfrm>
      </p:grpSpPr>
      <p:sp>
        <p:nvSpPr>
          <p:cNvPr id="6" name="Slide Number Placeholder 6">
            <a:extLst>
              <a:ext uri="{FF2B5EF4-FFF2-40B4-BE49-F238E27FC236}">
                <a16:creationId xmlns:a16="http://schemas.microsoft.com/office/drawing/2014/main" id="{DD329E4D-BEC6-6043-86B9-3E4F7D1176AB}"/>
              </a:ext>
            </a:extLst>
          </p:cNvPr>
          <p:cNvSpPr>
            <a:spLocks noGrp="1"/>
          </p:cNvSpPr>
          <p:nvPr>
            <p:ph type="sldNum" sz="quarter" idx="12"/>
          </p:nvPr>
        </p:nvSpPr>
        <p:spPr>
          <a:xfrm>
            <a:off x="11030671" y="6265724"/>
            <a:ext cx="914045" cy="365125"/>
          </a:xfrm>
        </p:spPr>
        <p:txBody>
          <a:bodyPr/>
          <a:lstStyle/>
          <a:p>
            <a:fld id="{AC45DA78-FD9D-5442-87AA-D47CC5461A83}" type="slidenum">
              <a:rPr lang="en-US" smtClean="0"/>
              <a:t>‹#›</a:t>
            </a:fld>
            <a:endParaRPr lang="en-US" dirty="0"/>
          </a:p>
        </p:txBody>
      </p:sp>
      <p:sp>
        <p:nvSpPr>
          <p:cNvPr id="4" name="Text Placeholder 8">
            <a:extLst>
              <a:ext uri="{FF2B5EF4-FFF2-40B4-BE49-F238E27FC236}">
                <a16:creationId xmlns:a16="http://schemas.microsoft.com/office/drawing/2014/main" id="{ADFC488F-CDA8-9C12-5FAE-47BA2E1DA21B}"/>
              </a:ext>
            </a:extLst>
          </p:cNvPr>
          <p:cNvSpPr>
            <a:spLocks noGrp="1"/>
          </p:cNvSpPr>
          <p:nvPr>
            <p:ph type="body" sz="quarter" idx="10" hasCustomPrompt="1"/>
          </p:nvPr>
        </p:nvSpPr>
        <p:spPr>
          <a:xfrm>
            <a:off x="1627174" y="1136398"/>
            <a:ext cx="8937651" cy="1015833"/>
          </a:xfrm>
        </p:spPr>
        <p:txBody>
          <a:bodyPr anchor="b">
            <a:noAutofit/>
          </a:bodyPr>
          <a:lstStyle>
            <a:lvl1pPr marL="0" indent="0">
              <a:lnSpc>
                <a:spcPct val="100000"/>
              </a:lnSpc>
              <a:spcBef>
                <a:spcPts val="0"/>
              </a:spcBef>
              <a:buNone/>
              <a:defRPr sz="5400" b="1">
                <a:solidFill>
                  <a:schemeClr val="bg1"/>
                </a:solidFill>
                <a:latin typeface="Roboto" panose="02000000000000000000" pitchFamily="2" charset="0"/>
                <a:ea typeface="Roboto" panose="02000000000000000000" pitchFamily="2" charset="0"/>
              </a:defRPr>
            </a:lvl1pPr>
          </a:lstStyle>
          <a:p>
            <a:pPr lvl="0"/>
            <a:r>
              <a:rPr lang="en-US" dirty="0"/>
              <a:t>Slide Title Goes Here</a:t>
            </a:r>
          </a:p>
        </p:txBody>
      </p:sp>
      <p:sp>
        <p:nvSpPr>
          <p:cNvPr id="5" name="Text Placeholder 11">
            <a:extLst>
              <a:ext uri="{FF2B5EF4-FFF2-40B4-BE49-F238E27FC236}">
                <a16:creationId xmlns:a16="http://schemas.microsoft.com/office/drawing/2014/main" id="{60DB9BE4-2823-BA66-697E-7B704F0A919B}"/>
              </a:ext>
            </a:extLst>
          </p:cNvPr>
          <p:cNvSpPr>
            <a:spLocks noGrp="1"/>
          </p:cNvSpPr>
          <p:nvPr>
            <p:ph type="body" sz="quarter" idx="11" hasCustomPrompt="1"/>
          </p:nvPr>
        </p:nvSpPr>
        <p:spPr>
          <a:xfrm>
            <a:off x="1627173" y="2537369"/>
            <a:ext cx="4237315" cy="3529263"/>
          </a:xfrm>
        </p:spPr>
        <p:txBody>
          <a:bodyPr anchor="t">
            <a:normAutofit/>
          </a:bodyPr>
          <a:lstStyle>
            <a:lvl1pPr marL="0" indent="0" algn="l">
              <a:lnSpc>
                <a:spcPct val="114000"/>
              </a:lnSpc>
              <a:spcBef>
                <a:spcPts val="1000"/>
              </a:spcBef>
              <a:buNone/>
              <a:defRPr sz="3200">
                <a:solidFill>
                  <a:schemeClr val="bg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Sometimes, you might want your content displayed in two columns. Here’s what that would look like. </a:t>
            </a:r>
          </a:p>
        </p:txBody>
      </p:sp>
      <p:sp>
        <p:nvSpPr>
          <p:cNvPr id="7" name="Text Placeholder 2">
            <a:extLst>
              <a:ext uri="{FF2B5EF4-FFF2-40B4-BE49-F238E27FC236}">
                <a16:creationId xmlns:a16="http://schemas.microsoft.com/office/drawing/2014/main" id="{A2F0B3A3-83A2-9553-C639-BDBD57519216}"/>
              </a:ext>
            </a:extLst>
          </p:cNvPr>
          <p:cNvSpPr>
            <a:spLocks noGrp="1"/>
          </p:cNvSpPr>
          <p:nvPr>
            <p:ph type="body" sz="quarter" idx="13" hasCustomPrompt="1"/>
          </p:nvPr>
        </p:nvSpPr>
        <p:spPr>
          <a:xfrm>
            <a:off x="6327510" y="2537368"/>
            <a:ext cx="4237315" cy="3529263"/>
          </a:xfrm>
        </p:spPr>
        <p:txBody>
          <a:bodyPr>
            <a:normAutofit/>
          </a:bodyPr>
          <a:lstStyle>
            <a:lvl1pPr marL="0" indent="0">
              <a:lnSpc>
                <a:spcPct val="114000"/>
              </a:lnSpc>
              <a:buNone/>
              <a:defRPr sz="3200">
                <a:solidFill>
                  <a:schemeClr val="bg1"/>
                </a:solidFill>
                <a:latin typeface="Roboto" panose="02000000000000000000" pitchFamily="2" charset="0"/>
                <a:ea typeface="Roboto" panose="02000000000000000000" pitchFamily="2" charset="0"/>
              </a:defRPr>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dirty="0"/>
              <a:t>Sometimes, you might want your content displayed in two columns. Here’s what that would look like.</a:t>
            </a:r>
          </a:p>
        </p:txBody>
      </p:sp>
    </p:spTree>
    <p:extLst>
      <p:ext uri="{BB962C8B-B14F-4D97-AF65-F5344CB8AC3E}">
        <p14:creationId xmlns:p14="http://schemas.microsoft.com/office/powerpoint/2010/main" val="2721086521"/>
      </p:ext>
    </p:extLst>
  </p:cSld>
  <p:clrMapOvr>
    <a:masterClrMapping/>
  </p:clrMapOvr>
  <p:transition spd="slow">
    <p:push/>
  </p:transition>
  <p:extLst>
    <p:ext uri="{DCECCB84-F9BA-43D5-87BE-67443E8EF086}">
      <p15:sldGuideLst xmlns:p15="http://schemas.microsoft.com/office/powerpoint/2012/main">
        <p15:guide id="1" orient="horz" pos="4104">
          <p15:clr>
            <a:srgbClr val="FBAE40"/>
          </p15:clr>
        </p15:guide>
        <p15:guide id="2" pos="216">
          <p15:clr>
            <a:srgbClr val="FBAE40"/>
          </p15:clr>
        </p15:guide>
        <p15:guide id="3" pos="7464">
          <p15:clr>
            <a:srgbClr val="FBAE40"/>
          </p15:clr>
        </p15:guide>
        <p15:guide id="4" orient="horz" pos="216">
          <p15:clr>
            <a:srgbClr val="FBAE40"/>
          </p15:clr>
        </p15:guide>
        <p15:guide id="5" pos="720">
          <p15:clr>
            <a:srgbClr val="FBAE40"/>
          </p15:clr>
        </p15:guide>
        <p15:guide id="6" pos="816">
          <p15:clr>
            <a:srgbClr val="FBAE40"/>
          </p15:clr>
        </p15:guide>
        <p15:guide id="7" pos="1344">
          <p15:clr>
            <a:srgbClr val="FBAE40"/>
          </p15:clr>
        </p15:guide>
        <p15:guide id="8" pos="1440">
          <p15:clr>
            <a:srgbClr val="FBAE40"/>
          </p15:clr>
        </p15:guide>
        <p15:guide id="9" pos="1944">
          <p15:clr>
            <a:srgbClr val="FBAE40"/>
          </p15:clr>
        </p15:guide>
        <p15:guide id="10" pos="2040">
          <p15:clr>
            <a:srgbClr val="FBAE40"/>
          </p15:clr>
        </p15:guide>
        <p15:guide id="11" pos="2568">
          <p15:clr>
            <a:srgbClr val="FBAE40"/>
          </p15:clr>
        </p15:guide>
        <p15:guide id="12" pos="2664">
          <p15:clr>
            <a:srgbClr val="FBAE40"/>
          </p15:clr>
        </p15:guide>
        <p15:guide id="13" pos="3168">
          <p15:clr>
            <a:srgbClr val="FBAE40"/>
          </p15:clr>
        </p15:guide>
        <p15:guide id="14" pos="3264">
          <p15:clr>
            <a:srgbClr val="FBAE40"/>
          </p15:clr>
        </p15:guide>
        <p15:guide id="15" pos="3792">
          <p15:clr>
            <a:srgbClr val="FBAE40"/>
          </p15:clr>
        </p15:guide>
        <p15:guide id="16" pos="3888">
          <p15:clr>
            <a:srgbClr val="FBAE40"/>
          </p15:clr>
        </p15:guide>
        <p15:guide id="17" pos="4488">
          <p15:clr>
            <a:srgbClr val="FBAE40"/>
          </p15:clr>
        </p15:guide>
        <p15:guide id="18" pos="5016">
          <p15:clr>
            <a:srgbClr val="FBAE40"/>
          </p15:clr>
        </p15:guide>
        <p15:guide id="19" pos="5112">
          <p15:clr>
            <a:srgbClr val="FBAE40"/>
          </p15:clr>
        </p15:guide>
        <p15:guide id="20" pos="5640">
          <p15:clr>
            <a:srgbClr val="FBAE40"/>
          </p15:clr>
        </p15:guide>
        <p15:guide id="21" pos="5736">
          <p15:clr>
            <a:srgbClr val="FBAE40"/>
          </p15:clr>
        </p15:guide>
        <p15:guide id="22" pos="6336">
          <p15:clr>
            <a:srgbClr val="FBAE40"/>
          </p15:clr>
        </p15:guide>
        <p15:guide id="23" pos="6240">
          <p15:clr>
            <a:srgbClr val="FBAE40"/>
          </p15:clr>
        </p15:guide>
        <p15:guide id="24" pos="4368">
          <p15:clr>
            <a:srgbClr val="FBAE40"/>
          </p15:clr>
        </p15:guide>
        <p15:guide id="25" pos="6936">
          <p15:clr>
            <a:srgbClr val="FBAE40"/>
          </p15:clr>
        </p15:guide>
        <p15:guide id="26" pos="6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dark)_on image">
    <p:bg>
      <p:bgPr>
        <a:solidFill>
          <a:srgbClr val="0D0B31"/>
        </a:solidFill>
        <a:effectLst/>
      </p:bgPr>
    </p:bg>
    <p:spTree>
      <p:nvGrpSpPr>
        <p:cNvPr id="1" name=""/>
        <p:cNvGrpSpPr/>
        <p:nvPr/>
      </p:nvGrpSpPr>
      <p:grpSpPr>
        <a:xfrm>
          <a:off x="0" y="0"/>
          <a:ext cx="0" cy="0"/>
          <a:chOff x="0" y="0"/>
          <a:chExt cx="0" cy="0"/>
        </a:xfrm>
      </p:grpSpPr>
      <p:pic>
        <p:nvPicPr>
          <p:cNvPr id="14" name="Picture 13" descr="A computer monitor with a white screen&#10;&#10;Description automatically generated">
            <a:extLst>
              <a:ext uri="{FF2B5EF4-FFF2-40B4-BE49-F238E27FC236}">
                <a16:creationId xmlns:a16="http://schemas.microsoft.com/office/drawing/2014/main" id="{EE8A342B-D3B3-6497-206F-81E8E34E3230}"/>
              </a:ext>
            </a:extLst>
          </p:cNvPr>
          <p:cNvPicPr>
            <a:picLocks noChangeAspect="1"/>
          </p:cNvPicPr>
          <p:nvPr userDrawn="1"/>
        </p:nvPicPr>
        <p:blipFill>
          <a:blip r:embed="rId2"/>
          <a:stretch>
            <a:fillRect/>
          </a:stretch>
        </p:blipFill>
        <p:spPr>
          <a:xfrm>
            <a:off x="408648" y="839434"/>
            <a:ext cx="6249557" cy="5179131"/>
          </a:xfrm>
          <a:prstGeom prst="rect">
            <a:avLst/>
          </a:prstGeom>
        </p:spPr>
      </p:pic>
      <p:sp>
        <p:nvSpPr>
          <p:cNvPr id="6" name="Slide Number Placeholder 6">
            <a:extLst>
              <a:ext uri="{FF2B5EF4-FFF2-40B4-BE49-F238E27FC236}">
                <a16:creationId xmlns:a16="http://schemas.microsoft.com/office/drawing/2014/main" id="{DD329E4D-BEC6-6043-86B9-3E4F7D1176AB}"/>
              </a:ext>
            </a:extLst>
          </p:cNvPr>
          <p:cNvSpPr>
            <a:spLocks noGrp="1"/>
          </p:cNvSpPr>
          <p:nvPr>
            <p:ph type="sldNum" sz="quarter" idx="12"/>
          </p:nvPr>
        </p:nvSpPr>
        <p:spPr>
          <a:xfrm>
            <a:off x="11030671" y="6265724"/>
            <a:ext cx="914045" cy="365125"/>
          </a:xfrm>
        </p:spPr>
        <p:txBody>
          <a:bodyPr/>
          <a:lstStyle/>
          <a:p>
            <a:fld id="{AC45DA78-FD9D-5442-87AA-D47CC5461A83}" type="slidenum">
              <a:rPr lang="en-US" smtClean="0"/>
              <a:t>‹#›</a:t>
            </a:fld>
            <a:endParaRPr lang="en-US" dirty="0"/>
          </a:p>
        </p:txBody>
      </p:sp>
      <p:sp>
        <p:nvSpPr>
          <p:cNvPr id="2" name="Text Placeholder 8">
            <a:extLst>
              <a:ext uri="{FF2B5EF4-FFF2-40B4-BE49-F238E27FC236}">
                <a16:creationId xmlns:a16="http://schemas.microsoft.com/office/drawing/2014/main" id="{CF104DED-35C5-4C4E-D0E7-F2B1BF33650A}"/>
              </a:ext>
            </a:extLst>
          </p:cNvPr>
          <p:cNvSpPr>
            <a:spLocks noGrp="1"/>
          </p:cNvSpPr>
          <p:nvPr>
            <p:ph type="body" sz="quarter" idx="13" hasCustomPrompt="1"/>
          </p:nvPr>
        </p:nvSpPr>
        <p:spPr>
          <a:xfrm>
            <a:off x="1564098" y="1871382"/>
            <a:ext cx="3938656" cy="1743635"/>
          </a:xfrm>
        </p:spPr>
        <p:txBody>
          <a:bodyPr anchor="b">
            <a:noAutofit/>
          </a:bodyPr>
          <a:lstStyle>
            <a:lvl1pPr marL="0" indent="0">
              <a:lnSpc>
                <a:spcPct val="100000"/>
              </a:lnSpc>
              <a:spcBef>
                <a:spcPts val="0"/>
              </a:spcBef>
              <a:buNone/>
              <a:defRPr sz="5400" b="1">
                <a:solidFill>
                  <a:schemeClr val="tx1"/>
                </a:solidFill>
                <a:latin typeface="Roboto" panose="02000000000000000000" pitchFamily="2" charset="0"/>
                <a:ea typeface="Roboto" panose="02000000000000000000" pitchFamily="2" charset="0"/>
              </a:defRPr>
            </a:lvl1pPr>
          </a:lstStyle>
          <a:p>
            <a:pPr lvl="0"/>
            <a:r>
              <a:rPr lang="en-US" dirty="0"/>
              <a:t>Slide Title Goes Here</a:t>
            </a:r>
          </a:p>
        </p:txBody>
      </p:sp>
      <p:sp>
        <p:nvSpPr>
          <p:cNvPr id="5" name="Text Placeholder 11">
            <a:extLst>
              <a:ext uri="{FF2B5EF4-FFF2-40B4-BE49-F238E27FC236}">
                <a16:creationId xmlns:a16="http://schemas.microsoft.com/office/drawing/2014/main" id="{B8AEB42D-D207-BAF1-3F5C-70A85C53CEBF}"/>
              </a:ext>
            </a:extLst>
          </p:cNvPr>
          <p:cNvSpPr>
            <a:spLocks noGrp="1"/>
          </p:cNvSpPr>
          <p:nvPr>
            <p:ph type="body" sz="quarter" idx="11" hasCustomPrompt="1"/>
          </p:nvPr>
        </p:nvSpPr>
        <p:spPr>
          <a:xfrm>
            <a:off x="6794575" y="2868705"/>
            <a:ext cx="4845342" cy="1862493"/>
          </a:xfrm>
        </p:spPr>
        <p:txBody>
          <a:bodyPr anchor="t">
            <a:normAutofit/>
          </a:bodyPr>
          <a:lstStyle>
            <a:lvl1pPr marL="0" indent="0" algn="l">
              <a:lnSpc>
                <a:spcPct val="114000"/>
              </a:lnSpc>
              <a:spcBef>
                <a:spcPts val="0"/>
              </a:spcBef>
              <a:buNone/>
              <a:defRPr sz="3200">
                <a:solidFill>
                  <a:schemeClr val="bg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Some content you’d like to highlight. Maybe something important.</a:t>
            </a:r>
          </a:p>
        </p:txBody>
      </p:sp>
    </p:spTree>
    <p:extLst>
      <p:ext uri="{BB962C8B-B14F-4D97-AF65-F5344CB8AC3E}">
        <p14:creationId xmlns:p14="http://schemas.microsoft.com/office/powerpoint/2010/main" val="2795238500"/>
      </p:ext>
    </p:extLst>
  </p:cSld>
  <p:clrMapOvr>
    <a:masterClrMapping/>
  </p:clrMapOvr>
  <p:transition spd="slow">
    <p:push/>
  </p:transition>
  <p:extLst>
    <p:ext uri="{DCECCB84-F9BA-43D5-87BE-67443E8EF086}">
      <p15:sldGuideLst xmlns:p15="http://schemas.microsoft.com/office/powerpoint/2012/main">
        <p15:guide id="1" orient="horz" pos="4104">
          <p15:clr>
            <a:srgbClr val="FBAE40"/>
          </p15:clr>
        </p15:guide>
        <p15:guide id="2" pos="216">
          <p15:clr>
            <a:srgbClr val="FBAE40"/>
          </p15:clr>
        </p15:guide>
        <p15:guide id="3" pos="7464">
          <p15:clr>
            <a:srgbClr val="FBAE40"/>
          </p15:clr>
        </p15:guide>
        <p15:guide id="4" orient="horz" pos="216">
          <p15:clr>
            <a:srgbClr val="FBAE40"/>
          </p15:clr>
        </p15:guide>
        <p15:guide id="5" pos="720">
          <p15:clr>
            <a:srgbClr val="FBAE40"/>
          </p15:clr>
        </p15:guide>
        <p15:guide id="6" pos="816">
          <p15:clr>
            <a:srgbClr val="FBAE40"/>
          </p15:clr>
        </p15:guide>
        <p15:guide id="7" pos="1344">
          <p15:clr>
            <a:srgbClr val="FBAE40"/>
          </p15:clr>
        </p15:guide>
        <p15:guide id="8" pos="1440">
          <p15:clr>
            <a:srgbClr val="FBAE40"/>
          </p15:clr>
        </p15:guide>
        <p15:guide id="9" pos="1944">
          <p15:clr>
            <a:srgbClr val="FBAE40"/>
          </p15:clr>
        </p15:guide>
        <p15:guide id="10" pos="2040">
          <p15:clr>
            <a:srgbClr val="FBAE40"/>
          </p15:clr>
        </p15:guide>
        <p15:guide id="11" pos="2568">
          <p15:clr>
            <a:srgbClr val="FBAE40"/>
          </p15:clr>
        </p15:guide>
        <p15:guide id="12" pos="2664">
          <p15:clr>
            <a:srgbClr val="FBAE40"/>
          </p15:clr>
        </p15:guide>
        <p15:guide id="13" pos="3168">
          <p15:clr>
            <a:srgbClr val="FBAE40"/>
          </p15:clr>
        </p15:guide>
        <p15:guide id="14" pos="3264">
          <p15:clr>
            <a:srgbClr val="FBAE40"/>
          </p15:clr>
        </p15:guide>
        <p15:guide id="15" pos="3792">
          <p15:clr>
            <a:srgbClr val="FBAE40"/>
          </p15:clr>
        </p15:guide>
        <p15:guide id="16" pos="3888">
          <p15:clr>
            <a:srgbClr val="FBAE40"/>
          </p15:clr>
        </p15:guide>
        <p15:guide id="17" pos="4488">
          <p15:clr>
            <a:srgbClr val="FBAE40"/>
          </p15:clr>
        </p15:guide>
        <p15:guide id="18" pos="5016">
          <p15:clr>
            <a:srgbClr val="FBAE40"/>
          </p15:clr>
        </p15:guide>
        <p15:guide id="19" pos="5112">
          <p15:clr>
            <a:srgbClr val="FBAE40"/>
          </p15:clr>
        </p15:guide>
        <p15:guide id="20" pos="5640">
          <p15:clr>
            <a:srgbClr val="FBAE40"/>
          </p15:clr>
        </p15:guide>
        <p15:guide id="21" pos="5736">
          <p15:clr>
            <a:srgbClr val="FBAE40"/>
          </p15:clr>
        </p15:guide>
        <p15:guide id="22" pos="6336">
          <p15:clr>
            <a:srgbClr val="FBAE40"/>
          </p15:clr>
        </p15:guide>
        <p15:guide id="23" pos="6240">
          <p15:clr>
            <a:srgbClr val="FBAE40"/>
          </p15:clr>
        </p15:guide>
        <p15:guide id="24" pos="4392">
          <p15:clr>
            <a:srgbClr val="FBAE40"/>
          </p15:clr>
        </p15:guide>
        <p15:guide id="25" pos="6936">
          <p15:clr>
            <a:srgbClr val="FBAE40"/>
          </p15:clr>
        </p15:guide>
        <p15:guide id="26" pos="6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ontent (dark)_on image">
    <p:bg>
      <p:bgRef idx="1001">
        <a:schemeClr val="bg1"/>
      </p:bgRef>
    </p:bg>
    <p:spTree>
      <p:nvGrpSpPr>
        <p:cNvPr id="1" name=""/>
        <p:cNvGrpSpPr/>
        <p:nvPr/>
      </p:nvGrpSpPr>
      <p:grpSpPr>
        <a:xfrm>
          <a:off x="0" y="0"/>
          <a:ext cx="0" cy="0"/>
          <a:chOff x="0" y="0"/>
          <a:chExt cx="0" cy="0"/>
        </a:xfrm>
      </p:grpSpPr>
      <p:pic>
        <p:nvPicPr>
          <p:cNvPr id="7" name="Picture 6" descr="A computer monitor with a white screen&#10;&#10;Description automatically generated">
            <a:extLst>
              <a:ext uri="{FF2B5EF4-FFF2-40B4-BE49-F238E27FC236}">
                <a16:creationId xmlns:a16="http://schemas.microsoft.com/office/drawing/2014/main" id="{2E9630BB-F7C9-DE33-B69E-297B8C5D8E71}"/>
              </a:ext>
            </a:extLst>
          </p:cNvPr>
          <p:cNvPicPr>
            <a:picLocks noChangeAspect="1"/>
          </p:cNvPicPr>
          <p:nvPr userDrawn="1"/>
        </p:nvPicPr>
        <p:blipFill>
          <a:blip r:embed="rId2"/>
          <a:stretch>
            <a:fillRect/>
          </a:stretch>
        </p:blipFill>
        <p:spPr>
          <a:xfrm>
            <a:off x="408648" y="839434"/>
            <a:ext cx="6249557" cy="5179131"/>
          </a:xfrm>
          <a:prstGeom prst="rect">
            <a:avLst/>
          </a:prstGeom>
        </p:spPr>
      </p:pic>
      <p:sp>
        <p:nvSpPr>
          <p:cNvPr id="6" name="Slide Number Placeholder 6">
            <a:extLst>
              <a:ext uri="{FF2B5EF4-FFF2-40B4-BE49-F238E27FC236}">
                <a16:creationId xmlns:a16="http://schemas.microsoft.com/office/drawing/2014/main" id="{DD329E4D-BEC6-6043-86B9-3E4F7D1176AB}"/>
              </a:ext>
            </a:extLst>
          </p:cNvPr>
          <p:cNvSpPr>
            <a:spLocks noGrp="1"/>
          </p:cNvSpPr>
          <p:nvPr>
            <p:ph type="sldNum" sz="quarter" idx="12"/>
          </p:nvPr>
        </p:nvSpPr>
        <p:spPr>
          <a:xfrm>
            <a:off x="11030671" y="6265724"/>
            <a:ext cx="914045" cy="365125"/>
          </a:xfrm>
        </p:spPr>
        <p:txBody>
          <a:bodyPr/>
          <a:lstStyle/>
          <a:p>
            <a:fld id="{AC45DA78-FD9D-5442-87AA-D47CC5461A83}" type="slidenum">
              <a:rPr lang="en-US" smtClean="0"/>
              <a:t>‹#›</a:t>
            </a:fld>
            <a:endParaRPr lang="en-US" dirty="0"/>
          </a:p>
        </p:txBody>
      </p:sp>
      <p:sp>
        <p:nvSpPr>
          <p:cNvPr id="2" name="Text Placeholder 8">
            <a:extLst>
              <a:ext uri="{FF2B5EF4-FFF2-40B4-BE49-F238E27FC236}">
                <a16:creationId xmlns:a16="http://schemas.microsoft.com/office/drawing/2014/main" id="{CF104DED-35C5-4C4E-D0E7-F2B1BF33650A}"/>
              </a:ext>
            </a:extLst>
          </p:cNvPr>
          <p:cNvSpPr>
            <a:spLocks noGrp="1"/>
          </p:cNvSpPr>
          <p:nvPr>
            <p:ph type="body" sz="quarter" idx="13" hasCustomPrompt="1"/>
          </p:nvPr>
        </p:nvSpPr>
        <p:spPr>
          <a:xfrm>
            <a:off x="1564098" y="1871382"/>
            <a:ext cx="3938656" cy="1743635"/>
          </a:xfrm>
        </p:spPr>
        <p:txBody>
          <a:bodyPr anchor="b">
            <a:noAutofit/>
          </a:bodyPr>
          <a:lstStyle>
            <a:lvl1pPr marL="0" indent="0">
              <a:lnSpc>
                <a:spcPct val="100000"/>
              </a:lnSpc>
              <a:spcBef>
                <a:spcPts val="0"/>
              </a:spcBef>
              <a:buNone/>
              <a:defRPr sz="5400" b="1">
                <a:solidFill>
                  <a:schemeClr val="tx1"/>
                </a:solidFill>
                <a:latin typeface="Roboto" panose="02000000000000000000" pitchFamily="2" charset="0"/>
                <a:ea typeface="Roboto" panose="02000000000000000000" pitchFamily="2" charset="0"/>
              </a:defRPr>
            </a:lvl1pPr>
          </a:lstStyle>
          <a:p>
            <a:pPr lvl="0"/>
            <a:r>
              <a:rPr lang="en-US" dirty="0"/>
              <a:t>Slide Title Goes Here</a:t>
            </a:r>
          </a:p>
        </p:txBody>
      </p:sp>
      <p:sp>
        <p:nvSpPr>
          <p:cNvPr id="5" name="Text Placeholder 11">
            <a:extLst>
              <a:ext uri="{FF2B5EF4-FFF2-40B4-BE49-F238E27FC236}">
                <a16:creationId xmlns:a16="http://schemas.microsoft.com/office/drawing/2014/main" id="{B8AEB42D-D207-BAF1-3F5C-70A85C53CEBF}"/>
              </a:ext>
            </a:extLst>
          </p:cNvPr>
          <p:cNvSpPr>
            <a:spLocks noGrp="1"/>
          </p:cNvSpPr>
          <p:nvPr>
            <p:ph type="body" sz="quarter" idx="11" hasCustomPrompt="1"/>
          </p:nvPr>
        </p:nvSpPr>
        <p:spPr>
          <a:xfrm>
            <a:off x="6794575" y="2868705"/>
            <a:ext cx="4845342" cy="1862493"/>
          </a:xfrm>
        </p:spPr>
        <p:txBody>
          <a:bodyPr anchor="t">
            <a:normAutofit/>
          </a:bodyPr>
          <a:lstStyle>
            <a:lvl1pPr marL="0" indent="0" algn="l">
              <a:lnSpc>
                <a:spcPct val="114000"/>
              </a:lnSpc>
              <a:spcBef>
                <a:spcPts val="0"/>
              </a:spcBef>
              <a:buNone/>
              <a:defRPr sz="3200">
                <a:solidFill>
                  <a:schemeClr val="tx1"/>
                </a:solidFill>
                <a:latin typeface="Roboto" panose="02000000000000000000" pitchFamily="2" charset="0"/>
                <a:ea typeface="Roboto" panose="02000000000000000000" pitchFamily="2" charset="0"/>
              </a:defRPr>
            </a:lvl1pPr>
            <a:lvl2pPr marL="457200" indent="0">
              <a:buNone/>
              <a:defRPr>
                <a:solidFill>
                  <a:srgbClr val="9EA0B2"/>
                </a:solidFill>
              </a:defRPr>
            </a:lvl2pPr>
            <a:lvl3pPr marL="914400" indent="0">
              <a:buNone/>
              <a:defRPr>
                <a:solidFill>
                  <a:srgbClr val="9EA0B2"/>
                </a:solidFill>
              </a:defRPr>
            </a:lvl3pPr>
            <a:lvl4pPr marL="1371600" indent="0">
              <a:buNone/>
              <a:defRPr>
                <a:solidFill>
                  <a:srgbClr val="9EA0B2"/>
                </a:solidFill>
              </a:defRPr>
            </a:lvl4pPr>
            <a:lvl5pPr marL="1828800" indent="0">
              <a:buNone/>
              <a:defRPr>
                <a:solidFill>
                  <a:srgbClr val="9EA0B2"/>
                </a:solidFill>
              </a:defRPr>
            </a:lvl5pPr>
          </a:lstStyle>
          <a:p>
            <a:pPr lvl="0"/>
            <a:r>
              <a:rPr lang="en-US" dirty="0"/>
              <a:t>Some content you’d like to highlight. Maybe something important.</a:t>
            </a:r>
          </a:p>
        </p:txBody>
      </p:sp>
    </p:spTree>
    <p:extLst>
      <p:ext uri="{BB962C8B-B14F-4D97-AF65-F5344CB8AC3E}">
        <p14:creationId xmlns:p14="http://schemas.microsoft.com/office/powerpoint/2010/main" val="2102376333"/>
      </p:ext>
    </p:extLst>
  </p:cSld>
  <p:clrMapOvr>
    <a:overrideClrMapping bg1="lt1" tx1="dk1" bg2="lt2" tx2="dk2" accent1="accent1" accent2="accent2" accent3="accent3" accent4="accent4" accent5="accent5" accent6="accent6" hlink="hlink" folHlink="folHlink"/>
  </p:clrMapOvr>
  <p:transition spd="slow">
    <p:push/>
  </p:transition>
  <p:extLst>
    <p:ext uri="{DCECCB84-F9BA-43D5-87BE-67443E8EF086}">
      <p15:sldGuideLst xmlns:p15="http://schemas.microsoft.com/office/powerpoint/2012/main">
        <p15:guide id="1" orient="horz" pos="4104">
          <p15:clr>
            <a:srgbClr val="FBAE40"/>
          </p15:clr>
        </p15:guide>
        <p15:guide id="2" pos="216">
          <p15:clr>
            <a:srgbClr val="FBAE40"/>
          </p15:clr>
        </p15:guide>
        <p15:guide id="3" pos="7464">
          <p15:clr>
            <a:srgbClr val="FBAE40"/>
          </p15:clr>
        </p15:guide>
        <p15:guide id="4" orient="horz" pos="216">
          <p15:clr>
            <a:srgbClr val="FBAE40"/>
          </p15:clr>
        </p15:guide>
        <p15:guide id="5" pos="720">
          <p15:clr>
            <a:srgbClr val="FBAE40"/>
          </p15:clr>
        </p15:guide>
        <p15:guide id="6" pos="816">
          <p15:clr>
            <a:srgbClr val="FBAE40"/>
          </p15:clr>
        </p15:guide>
        <p15:guide id="7" pos="1344">
          <p15:clr>
            <a:srgbClr val="FBAE40"/>
          </p15:clr>
        </p15:guide>
        <p15:guide id="8" pos="1440">
          <p15:clr>
            <a:srgbClr val="FBAE40"/>
          </p15:clr>
        </p15:guide>
        <p15:guide id="9" pos="1944">
          <p15:clr>
            <a:srgbClr val="FBAE40"/>
          </p15:clr>
        </p15:guide>
        <p15:guide id="10" pos="2040">
          <p15:clr>
            <a:srgbClr val="FBAE40"/>
          </p15:clr>
        </p15:guide>
        <p15:guide id="11" pos="2568">
          <p15:clr>
            <a:srgbClr val="FBAE40"/>
          </p15:clr>
        </p15:guide>
        <p15:guide id="12" pos="2664">
          <p15:clr>
            <a:srgbClr val="FBAE40"/>
          </p15:clr>
        </p15:guide>
        <p15:guide id="13" pos="3168">
          <p15:clr>
            <a:srgbClr val="FBAE40"/>
          </p15:clr>
        </p15:guide>
        <p15:guide id="14" pos="3264">
          <p15:clr>
            <a:srgbClr val="FBAE40"/>
          </p15:clr>
        </p15:guide>
        <p15:guide id="15" pos="3792">
          <p15:clr>
            <a:srgbClr val="FBAE40"/>
          </p15:clr>
        </p15:guide>
        <p15:guide id="16" pos="3888">
          <p15:clr>
            <a:srgbClr val="FBAE40"/>
          </p15:clr>
        </p15:guide>
        <p15:guide id="17" pos="4488">
          <p15:clr>
            <a:srgbClr val="FBAE40"/>
          </p15:clr>
        </p15:guide>
        <p15:guide id="18" pos="5016">
          <p15:clr>
            <a:srgbClr val="FBAE40"/>
          </p15:clr>
        </p15:guide>
        <p15:guide id="19" pos="5112">
          <p15:clr>
            <a:srgbClr val="FBAE40"/>
          </p15:clr>
        </p15:guide>
        <p15:guide id="20" pos="5640">
          <p15:clr>
            <a:srgbClr val="FBAE40"/>
          </p15:clr>
        </p15:guide>
        <p15:guide id="21" pos="5736">
          <p15:clr>
            <a:srgbClr val="FBAE40"/>
          </p15:clr>
        </p15:guide>
        <p15:guide id="22" pos="6336">
          <p15:clr>
            <a:srgbClr val="FBAE40"/>
          </p15:clr>
        </p15:guide>
        <p15:guide id="23" pos="6240">
          <p15:clr>
            <a:srgbClr val="FBAE40"/>
          </p15:clr>
        </p15:guide>
        <p15:guide id="24" pos="4392">
          <p15:clr>
            <a:srgbClr val="FBAE40"/>
          </p15:clr>
        </p15:guide>
        <p15:guide id="25" pos="6936">
          <p15:clr>
            <a:srgbClr val="FBAE40"/>
          </p15:clr>
        </p15:guide>
        <p15:guide id="26" pos="6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vider_A">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95AD-0E19-5D40-8D8A-11AD0C704E94}"/>
              </a:ext>
            </a:extLst>
          </p:cNvPr>
          <p:cNvSpPr>
            <a:spLocks noGrp="1"/>
          </p:cNvSpPr>
          <p:nvPr>
            <p:ph type="title"/>
          </p:nvPr>
        </p:nvSpPr>
        <p:spPr>
          <a:xfrm>
            <a:off x="831850" y="1470616"/>
            <a:ext cx="3958811" cy="4182039"/>
          </a:xfrm>
        </p:spPr>
        <p:txBody>
          <a:bodyPr anchor="ctr"/>
          <a:lstStyle>
            <a:lvl1pPr>
              <a:defRPr sz="6000" b="1">
                <a:solidFill>
                  <a:schemeClr val="tx1"/>
                </a:solidFill>
                <a:latin typeface="Roboto" panose="02000000000000000000" pitchFamily="2" charset="0"/>
                <a:ea typeface="Roboto" panose="02000000000000000000" pitchFamily="2" charset="0"/>
              </a:defRPr>
            </a:lvl1pPr>
          </a:lstStyle>
          <a:p>
            <a:r>
              <a:rPr lang="en-US" dirty="0"/>
              <a:t>Click to edit Master title style</a:t>
            </a:r>
          </a:p>
        </p:txBody>
      </p:sp>
      <p:pic>
        <p:nvPicPr>
          <p:cNvPr id="5" name="Picture 4">
            <a:extLst>
              <a:ext uri="{FF2B5EF4-FFF2-40B4-BE49-F238E27FC236}">
                <a16:creationId xmlns:a16="http://schemas.microsoft.com/office/drawing/2014/main" id="{9D39FDC8-0979-B31C-B621-9773B1541D54}"/>
              </a:ext>
            </a:extLst>
          </p:cNvPr>
          <p:cNvPicPr>
            <a:picLocks noChangeAspect="1"/>
          </p:cNvPicPr>
          <p:nvPr userDrawn="1"/>
        </p:nvPicPr>
        <p:blipFill>
          <a:blip r:embed="rId2"/>
          <a:stretch>
            <a:fillRect/>
          </a:stretch>
        </p:blipFill>
        <p:spPr>
          <a:xfrm>
            <a:off x="6380921" y="-2502985"/>
            <a:ext cx="11668081" cy="11668081"/>
          </a:xfrm>
          <a:prstGeom prst="rect">
            <a:avLst/>
          </a:prstGeom>
        </p:spPr>
      </p:pic>
    </p:spTree>
    <p:extLst>
      <p:ext uri="{BB962C8B-B14F-4D97-AF65-F5344CB8AC3E}">
        <p14:creationId xmlns:p14="http://schemas.microsoft.com/office/powerpoint/2010/main" val="20555942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peaker_blue">
    <p:bg>
      <p:bgPr>
        <a:solidFill>
          <a:srgbClr val="0D0B3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D94A4-1E90-D84A-8C5A-E7899D0945AB}"/>
              </a:ext>
            </a:extLst>
          </p:cNvPr>
          <p:cNvSpPr>
            <a:spLocks noGrp="1"/>
          </p:cNvSpPr>
          <p:nvPr>
            <p:ph type="title" hasCustomPrompt="1"/>
          </p:nvPr>
        </p:nvSpPr>
        <p:spPr>
          <a:xfrm>
            <a:off x="6015789" y="1919955"/>
            <a:ext cx="5855369" cy="1752433"/>
          </a:xfrm>
        </p:spPr>
        <p:txBody>
          <a:bodyPr>
            <a:normAutofit/>
          </a:bodyPr>
          <a:lstStyle>
            <a:lvl1pPr>
              <a:lnSpc>
                <a:spcPct val="100000"/>
              </a:lnSpc>
              <a:defRPr sz="5200" b="1">
                <a:solidFill>
                  <a:schemeClr val="bg1"/>
                </a:solidFill>
                <a:latin typeface="Roboto" panose="02000000000000000000" pitchFamily="2" charset="0"/>
                <a:ea typeface="Roboto" panose="02000000000000000000" pitchFamily="2" charset="0"/>
              </a:defRPr>
            </a:lvl1pPr>
          </a:lstStyle>
          <a:p>
            <a:r>
              <a:rPr lang="en-US" dirty="0" err="1"/>
              <a:t>Firstname</a:t>
            </a:r>
            <a:br>
              <a:rPr lang="en-US" dirty="0"/>
            </a:br>
            <a:r>
              <a:rPr lang="en-US" dirty="0" err="1"/>
              <a:t>Lastname</a:t>
            </a:r>
            <a:endParaRPr lang="en-US" dirty="0"/>
          </a:p>
        </p:txBody>
      </p:sp>
      <p:sp>
        <p:nvSpPr>
          <p:cNvPr id="7" name="Text Placeholder 6">
            <a:extLst>
              <a:ext uri="{FF2B5EF4-FFF2-40B4-BE49-F238E27FC236}">
                <a16:creationId xmlns:a16="http://schemas.microsoft.com/office/drawing/2014/main" id="{5F8712C5-0C61-7240-966A-95B4FF11BC08}"/>
              </a:ext>
            </a:extLst>
          </p:cNvPr>
          <p:cNvSpPr>
            <a:spLocks noGrp="1"/>
          </p:cNvSpPr>
          <p:nvPr>
            <p:ph type="body" sz="quarter" idx="10" hasCustomPrompt="1"/>
          </p:nvPr>
        </p:nvSpPr>
        <p:spPr>
          <a:xfrm>
            <a:off x="6015789" y="3762791"/>
            <a:ext cx="5855369" cy="1972677"/>
          </a:xfrm>
        </p:spPr>
        <p:txBody>
          <a:bodyPr>
            <a:normAutofit/>
          </a:bodyPr>
          <a:lstStyle>
            <a:lvl1pPr marL="0" indent="0">
              <a:lnSpc>
                <a:spcPct val="100000"/>
              </a:lnSpc>
              <a:spcBef>
                <a:spcPts val="0"/>
              </a:spcBef>
              <a:buNone/>
              <a:defRPr sz="3200">
                <a:solidFill>
                  <a:schemeClr val="bg2"/>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Title of person</a:t>
            </a:r>
          </a:p>
          <a:p>
            <a:pPr lvl="0"/>
            <a:r>
              <a:rPr lang="en-US" dirty="0"/>
              <a:t>A secondary line</a:t>
            </a:r>
          </a:p>
        </p:txBody>
      </p:sp>
      <p:pic>
        <p:nvPicPr>
          <p:cNvPr id="6" name="Picture 5">
            <a:extLst>
              <a:ext uri="{FF2B5EF4-FFF2-40B4-BE49-F238E27FC236}">
                <a16:creationId xmlns:a16="http://schemas.microsoft.com/office/drawing/2014/main" id="{776D8437-68AA-198B-A21E-594B9ED4BDE7}"/>
              </a:ext>
            </a:extLst>
          </p:cNvPr>
          <p:cNvPicPr>
            <a:picLocks noChangeAspect="1"/>
          </p:cNvPicPr>
          <p:nvPr userDrawn="1"/>
        </p:nvPicPr>
        <p:blipFill>
          <a:blip r:embed="rId2"/>
          <a:srcRect/>
          <a:stretch/>
        </p:blipFill>
        <p:spPr>
          <a:xfrm>
            <a:off x="1460274" y="1560635"/>
            <a:ext cx="3791950" cy="3791950"/>
          </a:xfrm>
          <a:prstGeom prst="rect">
            <a:avLst/>
          </a:prstGeom>
        </p:spPr>
      </p:pic>
      <p:sp>
        <p:nvSpPr>
          <p:cNvPr id="12" name="Picture Placeholder 11">
            <a:extLst>
              <a:ext uri="{FF2B5EF4-FFF2-40B4-BE49-F238E27FC236}">
                <a16:creationId xmlns:a16="http://schemas.microsoft.com/office/drawing/2014/main" id="{382E4020-B5FF-2849-A724-46A4C0060757}"/>
              </a:ext>
            </a:extLst>
          </p:cNvPr>
          <p:cNvSpPr>
            <a:spLocks noGrp="1"/>
          </p:cNvSpPr>
          <p:nvPr>
            <p:ph type="pic" sz="quarter" idx="11"/>
          </p:nvPr>
        </p:nvSpPr>
        <p:spPr>
          <a:xfrm>
            <a:off x="1995864" y="2088607"/>
            <a:ext cx="2749466" cy="2749466"/>
          </a:xfrm>
          <a:prstGeom prst="ellipse">
            <a:avLst/>
          </a:prstGeom>
        </p:spPr>
        <p:txBody>
          <a:bodyPr anchor="ctr"/>
          <a:lstStyle>
            <a:lvl1pPr marL="0" indent="0" algn="ctr">
              <a:buNone/>
              <a:defRPr>
                <a:solidFill>
                  <a:schemeClr val="bg2"/>
                </a:solidFill>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35000351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Speaker_blue">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76D8437-68AA-198B-A21E-594B9ED4BDE7}"/>
              </a:ext>
            </a:extLst>
          </p:cNvPr>
          <p:cNvPicPr>
            <a:picLocks noChangeAspect="1"/>
          </p:cNvPicPr>
          <p:nvPr userDrawn="1"/>
        </p:nvPicPr>
        <p:blipFill>
          <a:blip r:embed="rId2"/>
          <a:srcRect/>
          <a:stretch/>
        </p:blipFill>
        <p:spPr>
          <a:xfrm>
            <a:off x="1460274" y="1560635"/>
            <a:ext cx="3791950" cy="3791950"/>
          </a:xfrm>
          <a:prstGeom prst="rect">
            <a:avLst/>
          </a:prstGeom>
        </p:spPr>
      </p:pic>
      <p:sp>
        <p:nvSpPr>
          <p:cNvPr id="2" name="Title 1">
            <a:extLst>
              <a:ext uri="{FF2B5EF4-FFF2-40B4-BE49-F238E27FC236}">
                <a16:creationId xmlns:a16="http://schemas.microsoft.com/office/drawing/2014/main" id="{AF6D94A4-1E90-D84A-8C5A-E7899D0945AB}"/>
              </a:ext>
            </a:extLst>
          </p:cNvPr>
          <p:cNvSpPr>
            <a:spLocks noGrp="1"/>
          </p:cNvSpPr>
          <p:nvPr>
            <p:ph type="title" hasCustomPrompt="1"/>
          </p:nvPr>
        </p:nvSpPr>
        <p:spPr>
          <a:xfrm>
            <a:off x="6015789" y="1919955"/>
            <a:ext cx="5855369" cy="1752433"/>
          </a:xfrm>
        </p:spPr>
        <p:txBody>
          <a:bodyPr>
            <a:normAutofit/>
          </a:bodyPr>
          <a:lstStyle>
            <a:lvl1pPr>
              <a:lnSpc>
                <a:spcPct val="100000"/>
              </a:lnSpc>
              <a:defRPr sz="5200" b="1">
                <a:solidFill>
                  <a:schemeClr val="tx1"/>
                </a:solidFill>
                <a:latin typeface="Roboto" panose="02000000000000000000" pitchFamily="2" charset="0"/>
                <a:ea typeface="Roboto" panose="02000000000000000000" pitchFamily="2" charset="0"/>
              </a:defRPr>
            </a:lvl1pPr>
          </a:lstStyle>
          <a:p>
            <a:r>
              <a:rPr lang="en-US" dirty="0" err="1"/>
              <a:t>Firstname</a:t>
            </a:r>
            <a:br>
              <a:rPr lang="en-US" dirty="0"/>
            </a:br>
            <a:r>
              <a:rPr lang="en-US" dirty="0" err="1"/>
              <a:t>Lastname</a:t>
            </a:r>
            <a:endParaRPr lang="en-US" dirty="0"/>
          </a:p>
        </p:txBody>
      </p:sp>
      <p:sp>
        <p:nvSpPr>
          <p:cNvPr id="7" name="Text Placeholder 6">
            <a:extLst>
              <a:ext uri="{FF2B5EF4-FFF2-40B4-BE49-F238E27FC236}">
                <a16:creationId xmlns:a16="http://schemas.microsoft.com/office/drawing/2014/main" id="{5F8712C5-0C61-7240-966A-95B4FF11BC08}"/>
              </a:ext>
            </a:extLst>
          </p:cNvPr>
          <p:cNvSpPr>
            <a:spLocks noGrp="1"/>
          </p:cNvSpPr>
          <p:nvPr>
            <p:ph type="body" sz="quarter" idx="10" hasCustomPrompt="1"/>
          </p:nvPr>
        </p:nvSpPr>
        <p:spPr>
          <a:xfrm>
            <a:off x="6015789" y="3762791"/>
            <a:ext cx="5855369" cy="1972677"/>
          </a:xfrm>
        </p:spPr>
        <p:txBody>
          <a:bodyPr>
            <a:normAutofit/>
          </a:bodyPr>
          <a:lstStyle>
            <a:lvl1pPr marL="0" indent="0">
              <a:lnSpc>
                <a:spcPct val="100000"/>
              </a:lnSpc>
              <a:spcBef>
                <a:spcPts val="0"/>
              </a:spcBef>
              <a:buNone/>
              <a:defRPr sz="3200">
                <a:solidFill>
                  <a:schemeClr val="tx2"/>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Title of person</a:t>
            </a:r>
          </a:p>
          <a:p>
            <a:pPr lvl="0"/>
            <a:r>
              <a:rPr lang="en-US" dirty="0"/>
              <a:t>A secondary line</a:t>
            </a:r>
          </a:p>
        </p:txBody>
      </p:sp>
      <p:sp>
        <p:nvSpPr>
          <p:cNvPr id="12" name="Picture Placeholder 11">
            <a:extLst>
              <a:ext uri="{FF2B5EF4-FFF2-40B4-BE49-F238E27FC236}">
                <a16:creationId xmlns:a16="http://schemas.microsoft.com/office/drawing/2014/main" id="{382E4020-B5FF-2849-A724-46A4C0060757}"/>
              </a:ext>
            </a:extLst>
          </p:cNvPr>
          <p:cNvSpPr>
            <a:spLocks noGrp="1"/>
          </p:cNvSpPr>
          <p:nvPr>
            <p:ph type="pic" sz="quarter" idx="11"/>
          </p:nvPr>
        </p:nvSpPr>
        <p:spPr>
          <a:xfrm>
            <a:off x="1995864" y="2088607"/>
            <a:ext cx="2749466" cy="2749466"/>
          </a:xfrm>
          <a:prstGeom prst="ellipse">
            <a:avLst/>
          </a:prstGeom>
        </p:spPr>
        <p:txBody>
          <a:bodyPr anchor="ctr"/>
          <a:lstStyle>
            <a:lvl1pPr marL="0" indent="0" algn="ctr">
              <a:buNone/>
              <a:defRPr>
                <a:solidFill>
                  <a:schemeClr val="bg2"/>
                </a:solidFill>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1215771112"/>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peaker_red">
    <p:bg>
      <p:bgPr>
        <a:solidFill>
          <a:srgbClr val="0D0B3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D94A4-1E90-D84A-8C5A-E7899D0945AB}"/>
              </a:ext>
            </a:extLst>
          </p:cNvPr>
          <p:cNvSpPr>
            <a:spLocks noGrp="1"/>
          </p:cNvSpPr>
          <p:nvPr>
            <p:ph type="title" hasCustomPrompt="1"/>
          </p:nvPr>
        </p:nvSpPr>
        <p:spPr>
          <a:xfrm>
            <a:off x="6015789" y="1919955"/>
            <a:ext cx="5855369" cy="1752433"/>
          </a:xfrm>
        </p:spPr>
        <p:txBody>
          <a:bodyPr>
            <a:normAutofit/>
          </a:bodyPr>
          <a:lstStyle>
            <a:lvl1pPr>
              <a:lnSpc>
                <a:spcPct val="100000"/>
              </a:lnSpc>
              <a:defRPr sz="5200" b="1">
                <a:solidFill>
                  <a:schemeClr val="bg1"/>
                </a:solidFill>
                <a:latin typeface="Roboto" panose="02000000000000000000" pitchFamily="2" charset="0"/>
                <a:ea typeface="Roboto" panose="02000000000000000000" pitchFamily="2" charset="0"/>
              </a:defRPr>
            </a:lvl1pPr>
          </a:lstStyle>
          <a:p>
            <a:r>
              <a:rPr lang="en-US" dirty="0" err="1"/>
              <a:t>Firstname</a:t>
            </a:r>
            <a:br>
              <a:rPr lang="en-US" dirty="0"/>
            </a:br>
            <a:r>
              <a:rPr lang="en-US" dirty="0" err="1"/>
              <a:t>Lastname</a:t>
            </a:r>
            <a:endParaRPr lang="en-US" dirty="0"/>
          </a:p>
        </p:txBody>
      </p:sp>
      <p:sp>
        <p:nvSpPr>
          <p:cNvPr id="7" name="Text Placeholder 6">
            <a:extLst>
              <a:ext uri="{FF2B5EF4-FFF2-40B4-BE49-F238E27FC236}">
                <a16:creationId xmlns:a16="http://schemas.microsoft.com/office/drawing/2014/main" id="{5F8712C5-0C61-7240-966A-95B4FF11BC08}"/>
              </a:ext>
            </a:extLst>
          </p:cNvPr>
          <p:cNvSpPr>
            <a:spLocks noGrp="1"/>
          </p:cNvSpPr>
          <p:nvPr>
            <p:ph type="body" sz="quarter" idx="10" hasCustomPrompt="1"/>
          </p:nvPr>
        </p:nvSpPr>
        <p:spPr>
          <a:xfrm>
            <a:off x="6015789" y="3762791"/>
            <a:ext cx="5855369" cy="1972677"/>
          </a:xfrm>
        </p:spPr>
        <p:txBody>
          <a:bodyPr>
            <a:normAutofit/>
          </a:bodyPr>
          <a:lstStyle>
            <a:lvl1pPr marL="0" indent="0">
              <a:lnSpc>
                <a:spcPct val="100000"/>
              </a:lnSpc>
              <a:spcBef>
                <a:spcPts val="0"/>
              </a:spcBef>
              <a:buNone/>
              <a:defRPr sz="3200">
                <a:solidFill>
                  <a:schemeClr val="tx2">
                    <a:lumMod val="40000"/>
                    <a:lumOff val="60000"/>
                  </a:schemeClr>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Title of person</a:t>
            </a:r>
          </a:p>
          <a:p>
            <a:pPr lvl="0"/>
            <a:r>
              <a:rPr lang="en-US" dirty="0"/>
              <a:t>A secondary line</a:t>
            </a:r>
          </a:p>
        </p:txBody>
      </p:sp>
      <p:pic>
        <p:nvPicPr>
          <p:cNvPr id="9" name="Picture 8">
            <a:extLst>
              <a:ext uri="{FF2B5EF4-FFF2-40B4-BE49-F238E27FC236}">
                <a16:creationId xmlns:a16="http://schemas.microsoft.com/office/drawing/2014/main" id="{FBE4FF5C-022F-2546-B3E3-F6D484779745}"/>
              </a:ext>
            </a:extLst>
          </p:cNvPr>
          <p:cNvPicPr>
            <a:picLocks noChangeAspect="1"/>
          </p:cNvPicPr>
          <p:nvPr userDrawn="1"/>
        </p:nvPicPr>
        <p:blipFill>
          <a:blip r:embed="rId2"/>
          <a:srcRect/>
          <a:stretch/>
        </p:blipFill>
        <p:spPr>
          <a:xfrm rot="9900000">
            <a:off x="1463732" y="1566635"/>
            <a:ext cx="3789446" cy="3789446"/>
          </a:xfrm>
          <a:prstGeom prst="rect">
            <a:avLst/>
          </a:prstGeom>
        </p:spPr>
      </p:pic>
      <p:sp>
        <p:nvSpPr>
          <p:cNvPr id="12" name="Picture Placeholder 11">
            <a:extLst>
              <a:ext uri="{FF2B5EF4-FFF2-40B4-BE49-F238E27FC236}">
                <a16:creationId xmlns:a16="http://schemas.microsoft.com/office/drawing/2014/main" id="{382E4020-B5FF-2849-A724-46A4C0060757}"/>
              </a:ext>
            </a:extLst>
          </p:cNvPr>
          <p:cNvSpPr>
            <a:spLocks noGrp="1"/>
          </p:cNvSpPr>
          <p:nvPr>
            <p:ph type="pic" sz="quarter" idx="11"/>
          </p:nvPr>
        </p:nvSpPr>
        <p:spPr>
          <a:xfrm>
            <a:off x="1995864" y="2088607"/>
            <a:ext cx="2749466" cy="2749466"/>
          </a:xfrm>
          <a:prstGeom prst="ellipse">
            <a:avLst/>
          </a:prstGeom>
        </p:spPr>
        <p:txBody>
          <a:bodyPr anchor="ctr"/>
          <a:lstStyle>
            <a:lvl1pPr marL="0" indent="0" algn="ctr">
              <a:buNone/>
              <a:defRPr>
                <a:solidFill>
                  <a:schemeClr val="bg2"/>
                </a:solidFill>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8791697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Speaker_re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D94A4-1E90-D84A-8C5A-E7899D0945AB}"/>
              </a:ext>
            </a:extLst>
          </p:cNvPr>
          <p:cNvSpPr>
            <a:spLocks noGrp="1"/>
          </p:cNvSpPr>
          <p:nvPr>
            <p:ph type="title" hasCustomPrompt="1"/>
          </p:nvPr>
        </p:nvSpPr>
        <p:spPr>
          <a:xfrm>
            <a:off x="6015789" y="1919955"/>
            <a:ext cx="5855369" cy="1752433"/>
          </a:xfrm>
        </p:spPr>
        <p:txBody>
          <a:bodyPr>
            <a:normAutofit/>
          </a:bodyPr>
          <a:lstStyle>
            <a:lvl1pPr>
              <a:lnSpc>
                <a:spcPct val="100000"/>
              </a:lnSpc>
              <a:defRPr sz="5200" b="1">
                <a:solidFill>
                  <a:schemeClr val="tx1"/>
                </a:solidFill>
                <a:latin typeface="Roboto" panose="02000000000000000000" pitchFamily="2" charset="0"/>
                <a:ea typeface="Roboto" panose="02000000000000000000" pitchFamily="2" charset="0"/>
              </a:defRPr>
            </a:lvl1pPr>
          </a:lstStyle>
          <a:p>
            <a:r>
              <a:rPr lang="en-US" dirty="0" err="1"/>
              <a:t>Firstname</a:t>
            </a:r>
            <a:br>
              <a:rPr lang="en-US" dirty="0"/>
            </a:br>
            <a:r>
              <a:rPr lang="en-US" dirty="0" err="1"/>
              <a:t>Lastname</a:t>
            </a:r>
            <a:endParaRPr lang="en-US" dirty="0"/>
          </a:p>
        </p:txBody>
      </p:sp>
      <p:sp>
        <p:nvSpPr>
          <p:cNvPr id="7" name="Text Placeholder 6">
            <a:extLst>
              <a:ext uri="{FF2B5EF4-FFF2-40B4-BE49-F238E27FC236}">
                <a16:creationId xmlns:a16="http://schemas.microsoft.com/office/drawing/2014/main" id="{5F8712C5-0C61-7240-966A-95B4FF11BC08}"/>
              </a:ext>
            </a:extLst>
          </p:cNvPr>
          <p:cNvSpPr>
            <a:spLocks noGrp="1"/>
          </p:cNvSpPr>
          <p:nvPr>
            <p:ph type="body" sz="quarter" idx="10" hasCustomPrompt="1"/>
          </p:nvPr>
        </p:nvSpPr>
        <p:spPr>
          <a:xfrm>
            <a:off x="6015789" y="3762791"/>
            <a:ext cx="5855369" cy="1972677"/>
          </a:xfrm>
        </p:spPr>
        <p:txBody>
          <a:bodyPr>
            <a:normAutofit/>
          </a:bodyPr>
          <a:lstStyle>
            <a:lvl1pPr marL="0" indent="0">
              <a:lnSpc>
                <a:spcPct val="100000"/>
              </a:lnSpc>
              <a:spcBef>
                <a:spcPts val="0"/>
              </a:spcBef>
              <a:buNone/>
              <a:defRPr sz="320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Title of person</a:t>
            </a:r>
          </a:p>
          <a:p>
            <a:pPr lvl="0"/>
            <a:r>
              <a:rPr lang="en-US" dirty="0"/>
              <a:t>A secondary line</a:t>
            </a:r>
          </a:p>
        </p:txBody>
      </p:sp>
      <p:pic>
        <p:nvPicPr>
          <p:cNvPr id="9" name="Picture 8">
            <a:extLst>
              <a:ext uri="{FF2B5EF4-FFF2-40B4-BE49-F238E27FC236}">
                <a16:creationId xmlns:a16="http://schemas.microsoft.com/office/drawing/2014/main" id="{FBE4FF5C-022F-2546-B3E3-F6D484779745}"/>
              </a:ext>
            </a:extLst>
          </p:cNvPr>
          <p:cNvPicPr>
            <a:picLocks noChangeAspect="1"/>
          </p:cNvPicPr>
          <p:nvPr userDrawn="1"/>
        </p:nvPicPr>
        <p:blipFill>
          <a:blip r:embed="rId2"/>
          <a:srcRect/>
          <a:stretch/>
        </p:blipFill>
        <p:spPr>
          <a:xfrm rot="9900000">
            <a:off x="1463732" y="1566635"/>
            <a:ext cx="3789446" cy="3789446"/>
          </a:xfrm>
          <a:prstGeom prst="rect">
            <a:avLst/>
          </a:prstGeom>
        </p:spPr>
      </p:pic>
      <p:sp>
        <p:nvSpPr>
          <p:cNvPr id="12" name="Picture Placeholder 11">
            <a:extLst>
              <a:ext uri="{FF2B5EF4-FFF2-40B4-BE49-F238E27FC236}">
                <a16:creationId xmlns:a16="http://schemas.microsoft.com/office/drawing/2014/main" id="{382E4020-B5FF-2849-A724-46A4C0060757}"/>
              </a:ext>
            </a:extLst>
          </p:cNvPr>
          <p:cNvSpPr>
            <a:spLocks noGrp="1"/>
          </p:cNvSpPr>
          <p:nvPr>
            <p:ph type="pic" sz="quarter" idx="11"/>
          </p:nvPr>
        </p:nvSpPr>
        <p:spPr>
          <a:xfrm>
            <a:off x="1995864" y="2088607"/>
            <a:ext cx="2749466" cy="2749466"/>
          </a:xfrm>
          <a:prstGeom prst="ellipse">
            <a:avLst/>
          </a:prstGeom>
        </p:spPr>
        <p:txBody>
          <a:bodyPr anchor="ctr"/>
          <a:lstStyle>
            <a:lvl1pPr marL="0" indent="0" algn="ctr">
              <a:buNone/>
              <a:defRPr>
                <a:solidFill>
                  <a:schemeClr val="bg2"/>
                </a:solidFill>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606515543"/>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peaker_green">
    <p:bg>
      <p:bgPr>
        <a:solidFill>
          <a:srgbClr val="0D0B3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D94A4-1E90-D84A-8C5A-E7899D0945AB}"/>
              </a:ext>
            </a:extLst>
          </p:cNvPr>
          <p:cNvSpPr>
            <a:spLocks noGrp="1"/>
          </p:cNvSpPr>
          <p:nvPr>
            <p:ph type="title" hasCustomPrompt="1"/>
          </p:nvPr>
        </p:nvSpPr>
        <p:spPr>
          <a:xfrm>
            <a:off x="6015789" y="1919955"/>
            <a:ext cx="5855369" cy="1752433"/>
          </a:xfrm>
        </p:spPr>
        <p:txBody>
          <a:bodyPr>
            <a:normAutofit/>
          </a:bodyPr>
          <a:lstStyle>
            <a:lvl1pPr>
              <a:lnSpc>
                <a:spcPct val="100000"/>
              </a:lnSpc>
              <a:defRPr sz="5200" b="1">
                <a:solidFill>
                  <a:schemeClr val="bg1"/>
                </a:solidFill>
                <a:latin typeface="Roboto" panose="02000000000000000000" pitchFamily="2" charset="0"/>
                <a:ea typeface="Roboto" panose="02000000000000000000" pitchFamily="2" charset="0"/>
              </a:defRPr>
            </a:lvl1pPr>
          </a:lstStyle>
          <a:p>
            <a:r>
              <a:rPr lang="en-US" dirty="0" err="1"/>
              <a:t>Firstname</a:t>
            </a:r>
            <a:br>
              <a:rPr lang="en-US" dirty="0"/>
            </a:br>
            <a:r>
              <a:rPr lang="en-US" dirty="0" err="1"/>
              <a:t>Lastname</a:t>
            </a:r>
            <a:endParaRPr lang="en-US" dirty="0"/>
          </a:p>
        </p:txBody>
      </p:sp>
      <p:sp>
        <p:nvSpPr>
          <p:cNvPr id="7" name="Text Placeholder 6">
            <a:extLst>
              <a:ext uri="{FF2B5EF4-FFF2-40B4-BE49-F238E27FC236}">
                <a16:creationId xmlns:a16="http://schemas.microsoft.com/office/drawing/2014/main" id="{5F8712C5-0C61-7240-966A-95B4FF11BC08}"/>
              </a:ext>
            </a:extLst>
          </p:cNvPr>
          <p:cNvSpPr>
            <a:spLocks noGrp="1"/>
          </p:cNvSpPr>
          <p:nvPr>
            <p:ph type="body" sz="quarter" idx="10" hasCustomPrompt="1"/>
          </p:nvPr>
        </p:nvSpPr>
        <p:spPr>
          <a:xfrm>
            <a:off x="6015789" y="3762791"/>
            <a:ext cx="5855369" cy="1972677"/>
          </a:xfrm>
        </p:spPr>
        <p:txBody>
          <a:bodyPr>
            <a:normAutofit/>
          </a:bodyPr>
          <a:lstStyle>
            <a:lvl1pPr marL="0" indent="0">
              <a:lnSpc>
                <a:spcPct val="100000"/>
              </a:lnSpc>
              <a:spcBef>
                <a:spcPts val="0"/>
              </a:spcBef>
              <a:buNone/>
              <a:defRPr sz="3200">
                <a:solidFill>
                  <a:schemeClr val="bg2"/>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Title of person</a:t>
            </a:r>
          </a:p>
          <a:p>
            <a:pPr lvl="0"/>
            <a:r>
              <a:rPr lang="en-US" dirty="0"/>
              <a:t>A secondary line</a:t>
            </a:r>
          </a:p>
        </p:txBody>
      </p:sp>
      <p:pic>
        <p:nvPicPr>
          <p:cNvPr id="8" name="Picture 7">
            <a:extLst>
              <a:ext uri="{FF2B5EF4-FFF2-40B4-BE49-F238E27FC236}">
                <a16:creationId xmlns:a16="http://schemas.microsoft.com/office/drawing/2014/main" id="{030A00CA-0311-684D-B535-D311E9D10291}"/>
              </a:ext>
            </a:extLst>
          </p:cNvPr>
          <p:cNvPicPr>
            <a:picLocks noChangeAspect="1"/>
          </p:cNvPicPr>
          <p:nvPr userDrawn="1"/>
        </p:nvPicPr>
        <p:blipFill>
          <a:blip r:embed="rId2"/>
          <a:srcRect/>
          <a:stretch/>
        </p:blipFill>
        <p:spPr>
          <a:xfrm rot="3915476">
            <a:off x="1468892" y="1562658"/>
            <a:ext cx="3794094" cy="3794094"/>
          </a:xfrm>
          <a:prstGeom prst="rect">
            <a:avLst/>
          </a:prstGeom>
        </p:spPr>
      </p:pic>
      <p:sp>
        <p:nvSpPr>
          <p:cNvPr id="12" name="Picture Placeholder 11">
            <a:extLst>
              <a:ext uri="{FF2B5EF4-FFF2-40B4-BE49-F238E27FC236}">
                <a16:creationId xmlns:a16="http://schemas.microsoft.com/office/drawing/2014/main" id="{382E4020-B5FF-2849-A724-46A4C0060757}"/>
              </a:ext>
            </a:extLst>
          </p:cNvPr>
          <p:cNvSpPr>
            <a:spLocks noGrp="1"/>
          </p:cNvSpPr>
          <p:nvPr>
            <p:ph type="pic" sz="quarter" idx="11"/>
          </p:nvPr>
        </p:nvSpPr>
        <p:spPr>
          <a:xfrm>
            <a:off x="1995864" y="2088607"/>
            <a:ext cx="2749466" cy="2749466"/>
          </a:xfrm>
          <a:prstGeom prst="ellipse">
            <a:avLst/>
          </a:prstGeom>
        </p:spPr>
        <p:txBody>
          <a:bodyPr anchor="ctr"/>
          <a:lstStyle>
            <a:lvl1pPr marL="0" indent="0" algn="ctr">
              <a:buNone/>
              <a:defRPr>
                <a:solidFill>
                  <a:schemeClr val="bg2"/>
                </a:solidFill>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22583271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Speaker_gree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D94A4-1E90-D84A-8C5A-E7899D0945AB}"/>
              </a:ext>
            </a:extLst>
          </p:cNvPr>
          <p:cNvSpPr>
            <a:spLocks noGrp="1"/>
          </p:cNvSpPr>
          <p:nvPr>
            <p:ph type="title" hasCustomPrompt="1"/>
          </p:nvPr>
        </p:nvSpPr>
        <p:spPr>
          <a:xfrm>
            <a:off x="6015789" y="1919955"/>
            <a:ext cx="5855369" cy="1752433"/>
          </a:xfrm>
        </p:spPr>
        <p:txBody>
          <a:bodyPr>
            <a:normAutofit/>
          </a:bodyPr>
          <a:lstStyle>
            <a:lvl1pPr>
              <a:lnSpc>
                <a:spcPct val="100000"/>
              </a:lnSpc>
              <a:defRPr sz="5200" b="1">
                <a:solidFill>
                  <a:schemeClr val="tx1"/>
                </a:solidFill>
                <a:latin typeface="Roboto" panose="02000000000000000000" pitchFamily="2" charset="0"/>
                <a:ea typeface="Roboto" panose="02000000000000000000" pitchFamily="2" charset="0"/>
              </a:defRPr>
            </a:lvl1pPr>
          </a:lstStyle>
          <a:p>
            <a:r>
              <a:rPr lang="en-US" dirty="0" err="1"/>
              <a:t>Firstname</a:t>
            </a:r>
            <a:br>
              <a:rPr lang="en-US" dirty="0"/>
            </a:br>
            <a:r>
              <a:rPr lang="en-US" dirty="0" err="1"/>
              <a:t>Lastname</a:t>
            </a:r>
            <a:endParaRPr lang="en-US" dirty="0"/>
          </a:p>
        </p:txBody>
      </p:sp>
      <p:sp>
        <p:nvSpPr>
          <p:cNvPr id="7" name="Text Placeholder 6">
            <a:extLst>
              <a:ext uri="{FF2B5EF4-FFF2-40B4-BE49-F238E27FC236}">
                <a16:creationId xmlns:a16="http://schemas.microsoft.com/office/drawing/2014/main" id="{5F8712C5-0C61-7240-966A-95B4FF11BC08}"/>
              </a:ext>
            </a:extLst>
          </p:cNvPr>
          <p:cNvSpPr>
            <a:spLocks noGrp="1"/>
          </p:cNvSpPr>
          <p:nvPr>
            <p:ph type="body" sz="quarter" idx="10" hasCustomPrompt="1"/>
          </p:nvPr>
        </p:nvSpPr>
        <p:spPr>
          <a:xfrm>
            <a:off x="6015789" y="3762791"/>
            <a:ext cx="5855369" cy="1972677"/>
          </a:xfrm>
        </p:spPr>
        <p:txBody>
          <a:bodyPr>
            <a:normAutofit/>
          </a:bodyPr>
          <a:lstStyle>
            <a:lvl1pPr marL="0" indent="0">
              <a:lnSpc>
                <a:spcPct val="100000"/>
              </a:lnSpc>
              <a:spcBef>
                <a:spcPts val="0"/>
              </a:spcBef>
              <a:buNone/>
              <a:defRPr sz="3200">
                <a:solidFill>
                  <a:schemeClr val="tx2"/>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Title of person</a:t>
            </a:r>
          </a:p>
          <a:p>
            <a:pPr lvl="0"/>
            <a:r>
              <a:rPr lang="en-US" dirty="0"/>
              <a:t>A secondary line</a:t>
            </a:r>
          </a:p>
        </p:txBody>
      </p:sp>
      <p:pic>
        <p:nvPicPr>
          <p:cNvPr id="8" name="Picture 7">
            <a:extLst>
              <a:ext uri="{FF2B5EF4-FFF2-40B4-BE49-F238E27FC236}">
                <a16:creationId xmlns:a16="http://schemas.microsoft.com/office/drawing/2014/main" id="{030A00CA-0311-684D-B535-D311E9D10291}"/>
              </a:ext>
            </a:extLst>
          </p:cNvPr>
          <p:cNvPicPr>
            <a:picLocks noChangeAspect="1"/>
          </p:cNvPicPr>
          <p:nvPr userDrawn="1"/>
        </p:nvPicPr>
        <p:blipFill>
          <a:blip r:embed="rId2"/>
          <a:srcRect/>
          <a:stretch/>
        </p:blipFill>
        <p:spPr>
          <a:xfrm rot="3915476">
            <a:off x="1468892" y="1562658"/>
            <a:ext cx="3794094" cy="3794094"/>
          </a:xfrm>
          <a:prstGeom prst="rect">
            <a:avLst/>
          </a:prstGeom>
        </p:spPr>
      </p:pic>
      <p:sp>
        <p:nvSpPr>
          <p:cNvPr id="12" name="Picture Placeholder 11">
            <a:extLst>
              <a:ext uri="{FF2B5EF4-FFF2-40B4-BE49-F238E27FC236}">
                <a16:creationId xmlns:a16="http://schemas.microsoft.com/office/drawing/2014/main" id="{382E4020-B5FF-2849-A724-46A4C0060757}"/>
              </a:ext>
            </a:extLst>
          </p:cNvPr>
          <p:cNvSpPr>
            <a:spLocks noGrp="1"/>
          </p:cNvSpPr>
          <p:nvPr>
            <p:ph type="pic" sz="quarter" idx="11"/>
          </p:nvPr>
        </p:nvSpPr>
        <p:spPr>
          <a:xfrm>
            <a:off x="1995864" y="2088607"/>
            <a:ext cx="2749466" cy="2749466"/>
          </a:xfrm>
          <a:prstGeom prst="ellipse">
            <a:avLst/>
          </a:prstGeom>
        </p:spPr>
        <p:txBody>
          <a:bodyPr anchor="ctr"/>
          <a:lstStyle>
            <a:lvl1pPr marL="0" indent="0" algn="ctr">
              <a:buNone/>
              <a:defRPr>
                <a:solidFill>
                  <a:schemeClr val="bg2"/>
                </a:solidFill>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1850128246"/>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peaker_yellow">
    <p:bg>
      <p:bgPr>
        <a:solidFill>
          <a:srgbClr val="0D0B3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D94A4-1E90-D84A-8C5A-E7899D0945AB}"/>
              </a:ext>
            </a:extLst>
          </p:cNvPr>
          <p:cNvSpPr>
            <a:spLocks noGrp="1"/>
          </p:cNvSpPr>
          <p:nvPr>
            <p:ph type="title" hasCustomPrompt="1"/>
          </p:nvPr>
        </p:nvSpPr>
        <p:spPr>
          <a:xfrm>
            <a:off x="6015789" y="1919955"/>
            <a:ext cx="5855369" cy="1752433"/>
          </a:xfrm>
        </p:spPr>
        <p:txBody>
          <a:bodyPr>
            <a:normAutofit/>
          </a:bodyPr>
          <a:lstStyle>
            <a:lvl1pPr>
              <a:lnSpc>
                <a:spcPct val="100000"/>
              </a:lnSpc>
              <a:defRPr sz="5200" b="1">
                <a:solidFill>
                  <a:schemeClr val="bg1"/>
                </a:solidFill>
                <a:latin typeface="Roboto" panose="02000000000000000000" pitchFamily="2" charset="0"/>
                <a:ea typeface="Roboto" panose="02000000000000000000" pitchFamily="2" charset="0"/>
              </a:defRPr>
            </a:lvl1pPr>
          </a:lstStyle>
          <a:p>
            <a:r>
              <a:rPr lang="en-US" dirty="0" err="1"/>
              <a:t>Firstname</a:t>
            </a:r>
            <a:br>
              <a:rPr lang="en-US" dirty="0"/>
            </a:br>
            <a:r>
              <a:rPr lang="en-US" dirty="0" err="1"/>
              <a:t>Lastname</a:t>
            </a:r>
            <a:endParaRPr lang="en-US" dirty="0"/>
          </a:p>
        </p:txBody>
      </p:sp>
      <p:sp>
        <p:nvSpPr>
          <p:cNvPr id="7" name="Text Placeholder 6">
            <a:extLst>
              <a:ext uri="{FF2B5EF4-FFF2-40B4-BE49-F238E27FC236}">
                <a16:creationId xmlns:a16="http://schemas.microsoft.com/office/drawing/2014/main" id="{5F8712C5-0C61-7240-966A-95B4FF11BC08}"/>
              </a:ext>
            </a:extLst>
          </p:cNvPr>
          <p:cNvSpPr>
            <a:spLocks noGrp="1"/>
          </p:cNvSpPr>
          <p:nvPr>
            <p:ph type="body" sz="quarter" idx="10" hasCustomPrompt="1"/>
          </p:nvPr>
        </p:nvSpPr>
        <p:spPr>
          <a:xfrm>
            <a:off x="6015789" y="3762791"/>
            <a:ext cx="5855369" cy="1972677"/>
          </a:xfrm>
        </p:spPr>
        <p:txBody>
          <a:bodyPr>
            <a:normAutofit/>
          </a:bodyPr>
          <a:lstStyle>
            <a:lvl1pPr marL="0" indent="0">
              <a:lnSpc>
                <a:spcPct val="100000"/>
              </a:lnSpc>
              <a:spcBef>
                <a:spcPts val="0"/>
              </a:spcBef>
              <a:buNone/>
              <a:defRPr sz="3200">
                <a:solidFill>
                  <a:schemeClr val="bg2"/>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Title of person</a:t>
            </a:r>
          </a:p>
          <a:p>
            <a:pPr lvl="0"/>
            <a:r>
              <a:rPr lang="en-US" dirty="0"/>
              <a:t>A secondary line</a:t>
            </a:r>
          </a:p>
        </p:txBody>
      </p:sp>
      <p:pic>
        <p:nvPicPr>
          <p:cNvPr id="9" name="Picture 8">
            <a:extLst>
              <a:ext uri="{FF2B5EF4-FFF2-40B4-BE49-F238E27FC236}">
                <a16:creationId xmlns:a16="http://schemas.microsoft.com/office/drawing/2014/main" id="{5A8DD9B0-4D9B-8C47-89CE-6BF36D2DCBA5}"/>
              </a:ext>
            </a:extLst>
          </p:cNvPr>
          <p:cNvPicPr>
            <a:picLocks noChangeAspect="1"/>
          </p:cNvPicPr>
          <p:nvPr userDrawn="1"/>
        </p:nvPicPr>
        <p:blipFill>
          <a:blip r:embed="rId2"/>
          <a:srcRect/>
          <a:stretch/>
        </p:blipFill>
        <p:spPr>
          <a:xfrm rot="15049698">
            <a:off x="1467129" y="1562806"/>
            <a:ext cx="3794760" cy="3794760"/>
          </a:xfrm>
          <a:prstGeom prst="rect">
            <a:avLst/>
          </a:prstGeom>
        </p:spPr>
      </p:pic>
      <p:sp>
        <p:nvSpPr>
          <p:cNvPr id="12" name="Picture Placeholder 11">
            <a:extLst>
              <a:ext uri="{FF2B5EF4-FFF2-40B4-BE49-F238E27FC236}">
                <a16:creationId xmlns:a16="http://schemas.microsoft.com/office/drawing/2014/main" id="{382E4020-B5FF-2849-A724-46A4C0060757}"/>
              </a:ext>
            </a:extLst>
          </p:cNvPr>
          <p:cNvSpPr>
            <a:spLocks noGrp="1"/>
          </p:cNvSpPr>
          <p:nvPr>
            <p:ph type="pic" sz="quarter" idx="11"/>
          </p:nvPr>
        </p:nvSpPr>
        <p:spPr>
          <a:xfrm>
            <a:off x="1995864" y="2088607"/>
            <a:ext cx="2749466" cy="2749466"/>
          </a:xfrm>
          <a:prstGeom prst="ellipse">
            <a:avLst/>
          </a:prstGeom>
        </p:spPr>
        <p:txBody>
          <a:bodyPr anchor="ctr"/>
          <a:lstStyle>
            <a:lvl1pPr marL="0" indent="0" algn="ctr">
              <a:buNone/>
              <a:defRPr>
                <a:solidFill>
                  <a:schemeClr val="bg2"/>
                </a:solidFill>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24928500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Speaker_yellow">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D94A4-1E90-D84A-8C5A-E7899D0945AB}"/>
              </a:ext>
            </a:extLst>
          </p:cNvPr>
          <p:cNvSpPr>
            <a:spLocks noGrp="1"/>
          </p:cNvSpPr>
          <p:nvPr>
            <p:ph type="title" hasCustomPrompt="1"/>
          </p:nvPr>
        </p:nvSpPr>
        <p:spPr>
          <a:xfrm>
            <a:off x="6015789" y="1919955"/>
            <a:ext cx="5855369" cy="1752433"/>
          </a:xfrm>
        </p:spPr>
        <p:txBody>
          <a:bodyPr>
            <a:normAutofit/>
          </a:bodyPr>
          <a:lstStyle>
            <a:lvl1pPr>
              <a:lnSpc>
                <a:spcPct val="100000"/>
              </a:lnSpc>
              <a:defRPr sz="5200" b="1">
                <a:solidFill>
                  <a:schemeClr val="tx1"/>
                </a:solidFill>
                <a:latin typeface="Roboto" panose="02000000000000000000" pitchFamily="2" charset="0"/>
                <a:ea typeface="Roboto" panose="02000000000000000000" pitchFamily="2" charset="0"/>
              </a:defRPr>
            </a:lvl1pPr>
          </a:lstStyle>
          <a:p>
            <a:r>
              <a:rPr lang="en-US" dirty="0" err="1"/>
              <a:t>Firstname</a:t>
            </a:r>
            <a:br>
              <a:rPr lang="en-US" dirty="0"/>
            </a:br>
            <a:r>
              <a:rPr lang="en-US" dirty="0" err="1"/>
              <a:t>Lastname</a:t>
            </a:r>
            <a:endParaRPr lang="en-US" dirty="0"/>
          </a:p>
        </p:txBody>
      </p:sp>
      <p:sp>
        <p:nvSpPr>
          <p:cNvPr id="7" name="Text Placeholder 6">
            <a:extLst>
              <a:ext uri="{FF2B5EF4-FFF2-40B4-BE49-F238E27FC236}">
                <a16:creationId xmlns:a16="http://schemas.microsoft.com/office/drawing/2014/main" id="{5F8712C5-0C61-7240-966A-95B4FF11BC08}"/>
              </a:ext>
            </a:extLst>
          </p:cNvPr>
          <p:cNvSpPr>
            <a:spLocks noGrp="1"/>
          </p:cNvSpPr>
          <p:nvPr>
            <p:ph type="body" sz="quarter" idx="10" hasCustomPrompt="1"/>
          </p:nvPr>
        </p:nvSpPr>
        <p:spPr>
          <a:xfrm>
            <a:off x="6015789" y="3762791"/>
            <a:ext cx="5855369" cy="1972677"/>
          </a:xfrm>
        </p:spPr>
        <p:txBody>
          <a:bodyPr>
            <a:normAutofit/>
          </a:bodyPr>
          <a:lstStyle>
            <a:lvl1pPr marL="0" indent="0">
              <a:lnSpc>
                <a:spcPct val="100000"/>
              </a:lnSpc>
              <a:spcBef>
                <a:spcPts val="0"/>
              </a:spcBef>
              <a:buNone/>
              <a:defRPr sz="3200">
                <a:solidFill>
                  <a:schemeClr val="tx2"/>
                </a:solidFill>
                <a:latin typeface="Roboto" panose="02000000000000000000" pitchFamily="2"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Title of person</a:t>
            </a:r>
          </a:p>
          <a:p>
            <a:pPr lvl="0"/>
            <a:r>
              <a:rPr lang="en-US" dirty="0"/>
              <a:t>A secondary line</a:t>
            </a:r>
          </a:p>
        </p:txBody>
      </p:sp>
      <p:pic>
        <p:nvPicPr>
          <p:cNvPr id="9" name="Picture 8">
            <a:extLst>
              <a:ext uri="{FF2B5EF4-FFF2-40B4-BE49-F238E27FC236}">
                <a16:creationId xmlns:a16="http://schemas.microsoft.com/office/drawing/2014/main" id="{5A8DD9B0-4D9B-8C47-89CE-6BF36D2DCBA5}"/>
              </a:ext>
            </a:extLst>
          </p:cNvPr>
          <p:cNvPicPr>
            <a:picLocks noChangeAspect="1"/>
          </p:cNvPicPr>
          <p:nvPr userDrawn="1"/>
        </p:nvPicPr>
        <p:blipFill>
          <a:blip r:embed="rId2"/>
          <a:srcRect/>
          <a:stretch/>
        </p:blipFill>
        <p:spPr>
          <a:xfrm rot="15049698">
            <a:off x="1467129" y="1562806"/>
            <a:ext cx="3794760" cy="3794760"/>
          </a:xfrm>
          <a:prstGeom prst="rect">
            <a:avLst/>
          </a:prstGeom>
        </p:spPr>
      </p:pic>
      <p:sp>
        <p:nvSpPr>
          <p:cNvPr id="12" name="Picture Placeholder 11">
            <a:extLst>
              <a:ext uri="{FF2B5EF4-FFF2-40B4-BE49-F238E27FC236}">
                <a16:creationId xmlns:a16="http://schemas.microsoft.com/office/drawing/2014/main" id="{382E4020-B5FF-2849-A724-46A4C0060757}"/>
              </a:ext>
            </a:extLst>
          </p:cNvPr>
          <p:cNvSpPr>
            <a:spLocks noGrp="1"/>
          </p:cNvSpPr>
          <p:nvPr>
            <p:ph type="pic" sz="quarter" idx="11"/>
          </p:nvPr>
        </p:nvSpPr>
        <p:spPr>
          <a:xfrm>
            <a:off x="1995864" y="2088607"/>
            <a:ext cx="2749466" cy="2749466"/>
          </a:xfrm>
          <a:prstGeom prst="ellipse">
            <a:avLst/>
          </a:prstGeom>
        </p:spPr>
        <p:txBody>
          <a:bodyPr anchor="ctr"/>
          <a:lstStyle>
            <a:lvl1pPr marL="0" indent="0" algn="ctr">
              <a:buNone/>
              <a:defRPr>
                <a:solidFill>
                  <a:schemeClr val="tx1"/>
                </a:solidFill>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206006544"/>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peaker_multiple">
    <p:spTree>
      <p:nvGrpSpPr>
        <p:cNvPr id="1" name=""/>
        <p:cNvGrpSpPr/>
        <p:nvPr/>
      </p:nvGrpSpPr>
      <p:grpSpPr>
        <a:xfrm>
          <a:off x="0" y="0"/>
          <a:ext cx="0" cy="0"/>
          <a:chOff x="0" y="0"/>
          <a:chExt cx="0" cy="0"/>
        </a:xfrm>
      </p:grpSpPr>
      <p:pic>
        <p:nvPicPr>
          <p:cNvPr id="15" name="Picture 14" descr="A blue circle with black background&#10;&#10;Description automatically generated">
            <a:extLst>
              <a:ext uri="{FF2B5EF4-FFF2-40B4-BE49-F238E27FC236}">
                <a16:creationId xmlns:a16="http://schemas.microsoft.com/office/drawing/2014/main" id="{2185412A-3744-7840-EF43-41B4693E690C}"/>
              </a:ext>
            </a:extLst>
          </p:cNvPr>
          <p:cNvPicPr>
            <a:picLocks noChangeAspect="1"/>
          </p:cNvPicPr>
          <p:nvPr userDrawn="1"/>
        </p:nvPicPr>
        <p:blipFill>
          <a:blip r:embed="rId2"/>
          <a:stretch>
            <a:fillRect/>
          </a:stretch>
        </p:blipFill>
        <p:spPr>
          <a:xfrm>
            <a:off x="8216704" y="1412114"/>
            <a:ext cx="2732018" cy="2732018"/>
          </a:xfrm>
          <a:prstGeom prst="rect">
            <a:avLst/>
          </a:prstGeom>
        </p:spPr>
      </p:pic>
      <p:pic>
        <p:nvPicPr>
          <p:cNvPr id="11" name="Picture 10" descr="A blue circle with black background&#10;&#10;Description automatically generated">
            <a:extLst>
              <a:ext uri="{FF2B5EF4-FFF2-40B4-BE49-F238E27FC236}">
                <a16:creationId xmlns:a16="http://schemas.microsoft.com/office/drawing/2014/main" id="{723D02C4-2D9A-B6AC-16AA-A3478176E217}"/>
              </a:ext>
            </a:extLst>
          </p:cNvPr>
          <p:cNvPicPr>
            <a:picLocks noChangeAspect="1"/>
          </p:cNvPicPr>
          <p:nvPr userDrawn="1"/>
        </p:nvPicPr>
        <p:blipFill>
          <a:blip r:embed="rId2"/>
          <a:stretch>
            <a:fillRect/>
          </a:stretch>
        </p:blipFill>
        <p:spPr>
          <a:xfrm>
            <a:off x="4760582" y="1412114"/>
            <a:ext cx="2732018" cy="2732018"/>
          </a:xfrm>
          <a:prstGeom prst="rect">
            <a:avLst/>
          </a:prstGeom>
        </p:spPr>
      </p:pic>
      <p:pic>
        <p:nvPicPr>
          <p:cNvPr id="8" name="Picture 7" descr="A blue circle with black background&#10;&#10;Description automatically generated">
            <a:extLst>
              <a:ext uri="{FF2B5EF4-FFF2-40B4-BE49-F238E27FC236}">
                <a16:creationId xmlns:a16="http://schemas.microsoft.com/office/drawing/2014/main" id="{57140605-B1E9-A66A-B635-C80CCD9ECBB8}"/>
              </a:ext>
            </a:extLst>
          </p:cNvPr>
          <p:cNvPicPr>
            <a:picLocks noChangeAspect="1"/>
          </p:cNvPicPr>
          <p:nvPr userDrawn="1"/>
        </p:nvPicPr>
        <p:blipFill>
          <a:blip r:embed="rId2"/>
          <a:stretch>
            <a:fillRect/>
          </a:stretch>
        </p:blipFill>
        <p:spPr>
          <a:xfrm>
            <a:off x="1242467" y="1412114"/>
            <a:ext cx="2732018" cy="2732018"/>
          </a:xfrm>
          <a:prstGeom prst="rect">
            <a:avLst/>
          </a:prstGeom>
        </p:spPr>
      </p:pic>
      <p:sp>
        <p:nvSpPr>
          <p:cNvPr id="2" name="Title 1">
            <a:extLst>
              <a:ext uri="{FF2B5EF4-FFF2-40B4-BE49-F238E27FC236}">
                <a16:creationId xmlns:a16="http://schemas.microsoft.com/office/drawing/2014/main" id="{7D89AA4E-014E-B14B-BDBC-42563DFADF9A}"/>
              </a:ext>
            </a:extLst>
          </p:cNvPr>
          <p:cNvSpPr>
            <a:spLocks noGrp="1"/>
          </p:cNvSpPr>
          <p:nvPr>
            <p:ph type="title" hasCustomPrompt="1"/>
          </p:nvPr>
        </p:nvSpPr>
        <p:spPr>
          <a:xfrm>
            <a:off x="994445" y="4425104"/>
            <a:ext cx="3176503" cy="609599"/>
          </a:xfrm>
        </p:spPr>
        <p:txBody>
          <a:bodyPr anchor="ctr">
            <a:normAutofit/>
          </a:bodyPr>
          <a:lstStyle>
            <a:lvl1pPr algn="ctr">
              <a:defRPr sz="2800" b="1">
                <a:latin typeface="Roboto" panose="02000000000000000000" pitchFamily="2" charset="0"/>
                <a:ea typeface="Roboto" panose="02000000000000000000" pitchFamily="2" charset="0"/>
              </a:defRPr>
            </a:lvl1pPr>
          </a:lstStyle>
          <a:p>
            <a:r>
              <a:rPr lang="en-US" dirty="0" err="1"/>
              <a:t>Firstname</a:t>
            </a:r>
            <a:r>
              <a:rPr lang="en-US" dirty="0"/>
              <a:t> </a:t>
            </a:r>
            <a:r>
              <a:rPr lang="en-US" dirty="0" err="1"/>
              <a:t>Lastname</a:t>
            </a:r>
            <a:endParaRPr lang="en-US" dirty="0"/>
          </a:p>
        </p:txBody>
      </p:sp>
      <p:sp>
        <p:nvSpPr>
          <p:cNvPr id="4" name="Text Placeholder 3">
            <a:extLst>
              <a:ext uri="{FF2B5EF4-FFF2-40B4-BE49-F238E27FC236}">
                <a16:creationId xmlns:a16="http://schemas.microsoft.com/office/drawing/2014/main" id="{475A6E99-7D43-9A43-B9CC-F9DE296836E5}"/>
              </a:ext>
            </a:extLst>
          </p:cNvPr>
          <p:cNvSpPr>
            <a:spLocks noGrp="1"/>
          </p:cNvSpPr>
          <p:nvPr>
            <p:ph type="body" sz="half" idx="2" hasCustomPrompt="1"/>
          </p:nvPr>
        </p:nvSpPr>
        <p:spPr>
          <a:xfrm>
            <a:off x="994445" y="5148408"/>
            <a:ext cx="3176503" cy="863851"/>
          </a:xfrm>
        </p:spPr>
        <p:txBody>
          <a:bodyPr>
            <a:normAutofit/>
          </a:bodyPr>
          <a:lstStyle>
            <a:lvl1pPr marL="0" indent="0" algn="ctr">
              <a:buNone/>
              <a:defRPr sz="2000">
                <a:solidFill>
                  <a:schemeClr val="tx2"/>
                </a:solidFill>
                <a:latin typeface="Roboto" panose="02000000000000000000" pitchFamily="2" charset="0"/>
                <a:ea typeface="Roboto"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Title</a:t>
            </a:r>
          </a:p>
        </p:txBody>
      </p:sp>
      <p:sp>
        <p:nvSpPr>
          <p:cNvPr id="10" name="Picture Placeholder 9">
            <a:extLst>
              <a:ext uri="{FF2B5EF4-FFF2-40B4-BE49-F238E27FC236}">
                <a16:creationId xmlns:a16="http://schemas.microsoft.com/office/drawing/2014/main" id="{D67D05D4-1856-7748-BAD2-C70B90099308}"/>
              </a:ext>
            </a:extLst>
          </p:cNvPr>
          <p:cNvSpPr>
            <a:spLocks noGrp="1"/>
          </p:cNvSpPr>
          <p:nvPr>
            <p:ph type="pic" sz="quarter" idx="13"/>
          </p:nvPr>
        </p:nvSpPr>
        <p:spPr>
          <a:xfrm>
            <a:off x="1614145" y="1800415"/>
            <a:ext cx="1957387" cy="1957388"/>
          </a:xfrm>
          <a:prstGeom prst="ellipse">
            <a:avLst/>
          </a:prstGeom>
        </p:spPr>
        <p:txBody>
          <a:bodyPr anchor="ctr">
            <a:normAutofit/>
          </a:bodyPr>
          <a:lstStyle>
            <a:lvl1pPr marL="0" indent="0" algn="ctr">
              <a:buNone/>
              <a:defRPr sz="1600">
                <a:latin typeface="Roboto" panose="02000000000000000000" pitchFamily="2" charset="0"/>
                <a:ea typeface="Roboto" panose="02000000000000000000" pitchFamily="2" charset="0"/>
              </a:defRPr>
            </a:lvl1pPr>
          </a:lstStyle>
          <a:p>
            <a:r>
              <a:rPr lang="en-US" dirty="0"/>
              <a:t>Click icon to add picture</a:t>
            </a:r>
          </a:p>
        </p:txBody>
      </p:sp>
      <p:sp>
        <p:nvSpPr>
          <p:cNvPr id="21" name="Text Placeholder 20">
            <a:extLst>
              <a:ext uri="{FF2B5EF4-FFF2-40B4-BE49-F238E27FC236}">
                <a16:creationId xmlns:a16="http://schemas.microsoft.com/office/drawing/2014/main" id="{3F802907-76E7-9D45-A255-BD6328AC53E7}"/>
              </a:ext>
            </a:extLst>
          </p:cNvPr>
          <p:cNvSpPr>
            <a:spLocks noGrp="1"/>
          </p:cNvSpPr>
          <p:nvPr>
            <p:ph type="body" sz="quarter" idx="17" hasCustomPrompt="1"/>
          </p:nvPr>
        </p:nvSpPr>
        <p:spPr>
          <a:xfrm>
            <a:off x="4516436" y="4425103"/>
            <a:ext cx="3172968" cy="609600"/>
          </a:xfrm>
        </p:spPr>
        <p:txBody>
          <a:bodyPr anchor="ctr">
            <a:noAutofit/>
          </a:bodyPr>
          <a:lstStyle>
            <a:lvl1pPr marL="0" indent="0" algn="ctr">
              <a:buNone/>
              <a:defRPr sz="2800" b="1">
                <a:latin typeface="Roboto" panose="02000000000000000000" pitchFamily="2" charset="0"/>
                <a:ea typeface="Roboto" panose="02000000000000000000" pitchFamily="2" charset="0"/>
              </a:defRPr>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err="1"/>
              <a:t>Firstname</a:t>
            </a:r>
            <a:br>
              <a:rPr lang="en-US" dirty="0"/>
            </a:br>
            <a:r>
              <a:rPr lang="en-US" dirty="0" err="1"/>
              <a:t>Lastname</a:t>
            </a:r>
            <a:endParaRPr lang="en-US" dirty="0"/>
          </a:p>
        </p:txBody>
      </p:sp>
      <p:sp>
        <p:nvSpPr>
          <p:cNvPr id="23" name="Text Placeholder 22">
            <a:extLst>
              <a:ext uri="{FF2B5EF4-FFF2-40B4-BE49-F238E27FC236}">
                <a16:creationId xmlns:a16="http://schemas.microsoft.com/office/drawing/2014/main" id="{11C60C78-45F0-414D-8E0D-212F66BE3279}"/>
              </a:ext>
            </a:extLst>
          </p:cNvPr>
          <p:cNvSpPr>
            <a:spLocks noGrp="1"/>
          </p:cNvSpPr>
          <p:nvPr>
            <p:ph type="body" sz="quarter" idx="18" hasCustomPrompt="1"/>
          </p:nvPr>
        </p:nvSpPr>
        <p:spPr>
          <a:xfrm>
            <a:off x="8034893" y="4425103"/>
            <a:ext cx="3172968" cy="609600"/>
          </a:xfrm>
        </p:spPr>
        <p:txBody>
          <a:bodyPr anchor="ctr">
            <a:noAutofit/>
          </a:bodyPr>
          <a:lstStyle>
            <a:lvl1pPr marL="0" indent="0" algn="ctr">
              <a:buNone/>
              <a:defRPr sz="2800" b="1">
                <a:latin typeface="Roboto" panose="02000000000000000000" pitchFamily="2" charset="0"/>
                <a:ea typeface="Roboto" panose="02000000000000000000" pitchFamily="2" charset="0"/>
              </a:defRPr>
            </a:lvl1pPr>
            <a:lvl2pPr marL="457200" indent="0">
              <a:buNone/>
              <a:defRPr sz="2800" b="1"/>
            </a:lvl2pPr>
            <a:lvl3pPr marL="914400" indent="0">
              <a:buNone/>
              <a:defRPr sz="2800" b="1"/>
            </a:lvl3pPr>
            <a:lvl4pPr marL="1371600" indent="0">
              <a:buNone/>
              <a:defRPr sz="2800" b="1"/>
            </a:lvl4pPr>
            <a:lvl5pPr marL="1828800" indent="0">
              <a:buNone/>
              <a:defRPr sz="2800" b="1"/>
            </a:lvl5pPr>
          </a:lstStyle>
          <a:p>
            <a:pPr lvl="0"/>
            <a:r>
              <a:rPr lang="en-US" dirty="0" err="1"/>
              <a:t>Firstname</a:t>
            </a:r>
            <a:br>
              <a:rPr lang="en-US" dirty="0"/>
            </a:br>
            <a:r>
              <a:rPr lang="en-US" dirty="0" err="1"/>
              <a:t>Lastname</a:t>
            </a:r>
            <a:endParaRPr lang="en-US" dirty="0"/>
          </a:p>
        </p:txBody>
      </p:sp>
      <p:sp>
        <p:nvSpPr>
          <p:cNvPr id="25" name="Text Placeholder 3">
            <a:extLst>
              <a:ext uri="{FF2B5EF4-FFF2-40B4-BE49-F238E27FC236}">
                <a16:creationId xmlns:a16="http://schemas.microsoft.com/office/drawing/2014/main" id="{29BF5B0E-3804-0D4B-9BD5-42BFC1EDF65B}"/>
              </a:ext>
            </a:extLst>
          </p:cNvPr>
          <p:cNvSpPr>
            <a:spLocks noGrp="1"/>
          </p:cNvSpPr>
          <p:nvPr>
            <p:ph type="body" sz="half" idx="19" hasCustomPrompt="1"/>
          </p:nvPr>
        </p:nvSpPr>
        <p:spPr>
          <a:xfrm>
            <a:off x="4507748" y="5148408"/>
            <a:ext cx="3176503" cy="863851"/>
          </a:xfrm>
        </p:spPr>
        <p:txBody>
          <a:bodyPr>
            <a:normAutofit/>
          </a:bodyPr>
          <a:lstStyle>
            <a:lvl1pPr marL="0" indent="0" algn="ctr">
              <a:buNone/>
              <a:defRPr sz="2000">
                <a:solidFill>
                  <a:schemeClr val="tx2"/>
                </a:solidFill>
                <a:latin typeface="Roboto" panose="02000000000000000000" pitchFamily="2" charset="0"/>
                <a:ea typeface="Roboto"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Title</a:t>
            </a:r>
          </a:p>
        </p:txBody>
      </p:sp>
      <p:sp>
        <p:nvSpPr>
          <p:cNvPr id="26" name="Text Placeholder 3">
            <a:extLst>
              <a:ext uri="{FF2B5EF4-FFF2-40B4-BE49-F238E27FC236}">
                <a16:creationId xmlns:a16="http://schemas.microsoft.com/office/drawing/2014/main" id="{1AD49258-6A83-8F48-B1AE-2E82D74CC930}"/>
              </a:ext>
            </a:extLst>
          </p:cNvPr>
          <p:cNvSpPr>
            <a:spLocks noGrp="1"/>
          </p:cNvSpPr>
          <p:nvPr>
            <p:ph type="body" sz="half" idx="20" hasCustomPrompt="1"/>
          </p:nvPr>
        </p:nvSpPr>
        <p:spPr>
          <a:xfrm>
            <a:off x="8036929" y="5148408"/>
            <a:ext cx="3176503" cy="863851"/>
          </a:xfrm>
        </p:spPr>
        <p:txBody>
          <a:bodyPr>
            <a:normAutofit/>
          </a:bodyPr>
          <a:lstStyle>
            <a:lvl1pPr marL="0" indent="0" algn="ctr">
              <a:buNone/>
              <a:defRPr sz="2000">
                <a:solidFill>
                  <a:schemeClr val="tx2"/>
                </a:solidFill>
                <a:latin typeface="Roboto" panose="02000000000000000000" pitchFamily="2" charset="0"/>
                <a:ea typeface="Roboto"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Title</a:t>
            </a:r>
          </a:p>
        </p:txBody>
      </p:sp>
      <p:sp>
        <p:nvSpPr>
          <p:cNvPr id="18" name="Picture Placeholder 9">
            <a:extLst>
              <a:ext uri="{FF2B5EF4-FFF2-40B4-BE49-F238E27FC236}">
                <a16:creationId xmlns:a16="http://schemas.microsoft.com/office/drawing/2014/main" id="{9AD35BEB-6AEE-D54C-A289-6A331DE75101}"/>
              </a:ext>
            </a:extLst>
          </p:cNvPr>
          <p:cNvSpPr>
            <a:spLocks noGrp="1"/>
          </p:cNvSpPr>
          <p:nvPr>
            <p:ph type="pic" sz="quarter" idx="21"/>
          </p:nvPr>
        </p:nvSpPr>
        <p:spPr>
          <a:xfrm>
            <a:off x="5127816" y="1800415"/>
            <a:ext cx="1957387" cy="1957388"/>
          </a:xfrm>
          <a:prstGeom prst="ellipse">
            <a:avLst/>
          </a:prstGeom>
        </p:spPr>
        <p:txBody>
          <a:bodyPr anchor="ctr">
            <a:normAutofit/>
          </a:bodyPr>
          <a:lstStyle>
            <a:lvl1pPr marL="0" indent="0" algn="ctr">
              <a:buNone/>
              <a:defRPr sz="1600">
                <a:latin typeface="Roboto" panose="02000000000000000000" pitchFamily="2" charset="0"/>
                <a:ea typeface="Roboto" panose="02000000000000000000" pitchFamily="2" charset="0"/>
              </a:defRPr>
            </a:lvl1pPr>
          </a:lstStyle>
          <a:p>
            <a:r>
              <a:rPr lang="en-US" dirty="0"/>
              <a:t>Click icon to add picture</a:t>
            </a:r>
          </a:p>
        </p:txBody>
      </p:sp>
      <p:sp>
        <p:nvSpPr>
          <p:cNvPr id="20" name="Picture Placeholder 9">
            <a:extLst>
              <a:ext uri="{FF2B5EF4-FFF2-40B4-BE49-F238E27FC236}">
                <a16:creationId xmlns:a16="http://schemas.microsoft.com/office/drawing/2014/main" id="{4D06EC31-B48C-B34C-9D92-5D2CF28BD508}"/>
              </a:ext>
            </a:extLst>
          </p:cNvPr>
          <p:cNvSpPr>
            <a:spLocks noGrp="1"/>
          </p:cNvSpPr>
          <p:nvPr>
            <p:ph type="pic" sz="quarter" idx="22"/>
          </p:nvPr>
        </p:nvSpPr>
        <p:spPr>
          <a:xfrm>
            <a:off x="8610600" y="1800415"/>
            <a:ext cx="1957387" cy="1957388"/>
          </a:xfrm>
          <a:prstGeom prst="ellipse">
            <a:avLst/>
          </a:prstGeom>
        </p:spPr>
        <p:txBody>
          <a:bodyPr anchor="ctr">
            <a:normAutofit/>
          </a:bodyPr>
          <a:lstStyle>
            <a:lvl1pPr marL="0" indent="0" algn="ctr">
              <a:buNone/>
              <a:defRPr sz="1600">
                <a:latin typeface="Roboto" panose="02000000000000000000" pitchFamily="2" charset="0"/>
                <a:ea typeface="Roboto" panose="02000000000000000000" pitchFamily="2" charset="0"/>
              </a:defRPr>
            </a:lvl1pPr>
          </a:lstStyle>
          <a:p>
            <a:r>
              <a:rPr lang="en-US" dirty="0"/>
              <a:t>Click icon to add picture</a:t>
            </a:r>
          </a:p>
        </p:txBody>
      </p:sp>
    </p:spTree>
    <p:extLst>
      <p:ext uri="{BB962C8B-B14F-4D97-AF65-F5344CB8AC3E}">
        <p14:creationId xmlns:p14="http://schemas.microsoft.com/office/powerpoint/2010/main" val="2833380746"/>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p:bg>
      <p:bgRef idx="1001">
        <a:schemeClr val="bg1"/>
      </p:bgRef>
    </p:bg>
    <p:spTree>
      <p:nvGrpSpPr>
        <p:cNvPr id="1" name=""/>
        <p:cNvGrpSpPr/>
        <p:nvPr/>
      </p:nvGrpSpPr>
      <p:grpSpPr>
        <a:xfrm>
          <a:off x="0" y="0"/>
          <a:ext cx="0" cy="0"/>
          <a:chOff x="0" y="0"/>
          <a:chExt cx="0" cy="0"/>
        </a:xfrm>
      </p:grpSpPr>
      <p:pic>
        <p:nvPicPr>
          <p:cNvPr id="2" name="Picture 1" descr="A rainbow colored lines on a black background&#10;&#10;Description automatically generated">
            <a:extLst>
              <a:ext uri="{FF2B5EF4-FFF2-40B4-BE49-F238E27FC236}">
                <a16:creationId xmlns:a16="http://schemas.microsoft.com/office/drawing/2014/main" id="{159ED566-FD23-B95D-5329-E4E2B18555DC}"/>
              </a:ext>
            </a:extLst>
          </p:cNvPr>
          <p:cNvPicPr>
            <a:picLocks noChangeAspect="1"/>
          </p:cNvPicPr>
          <p:nvPr userDrawn="1"/>
        </p:nvPicPr>
        <p:blipFill>
          <a:blip r:embed="rId2"/>
          <a:stretch>
            <a:fillRect/>
          </a:stretch>
        </p:blipFill>
        <p:spPr>
          <a:xfrm rot="16200000">
            <a:off x="7550552" y="2216552"/>
            <a:ext cx="4641448" cy="4641448"/>
          </a:xfrm>
          <a:prstGeom prst="rect">
            <a:avLst/>
          </a:prstGeom>
        </p:spPr>
      </p:pic>
      <p:sp>
        <p:nvSpPr>
          <p:cNvPr id="5" name="Rectangle 4">
            <a:extLst>
              <a:ext uri="{FF2B5EF4-FFF2-40B4-BE49-F238E27FC236}">
                <a16:creationId xmlns:a16="http://schemas.microsoft.com/office/drawing/2014/main" id="{CE8E515F-C931-7D28-2AC7-413F979C9AED}"/>
              </a:ext>
            </a:extLst>
          </p:cNvPr>
          <p:cNvSpPr/>
          <p:nvPr userDrawn="1"/>
        </p:nvSpPr>
        <p:spPr>
          <a:xfrm>
            <a:off x="7019366" y="708212"/>
            <a:ext cx="4355610" cy="5432611"/>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18547987"/>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_A">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95AD-0E19-5D40-8D8A-11AD0C704E94}"/>
              </a:ext>
            </a:extLst>
          </p:cNvPr>
          <p:cNvSpPr>
            <a:spLocks noGrp="1"/>
          </p:cNvSpPr>
          <p:nvPr>
            <p:ph type="title"/>
          </p:nvPr>
        </p:nvSpPr>
        <p:spPr>
          <a:xfrm>
            <a:off x="831850" y="1470616"/>
            <a:ext cx="3958811" cy="4182039"/>
          </a:xfrm>
        </p:spPr>
        <p:txBody>
          <a:bodyPr anchor="ctr"/>
          <a:lstStyle>
            <a:lvl1pPr>
              <a:defRPr sz="6000" b="1">
                <a:solidFill>
                  <a:schemeClr val="tx1"/>
                </a:solidFill>
                <a:latin typeface="Roboto" panose="02000000000000000000" pitchFamily="2" charset="0"/>
                <a:ea typeface="Roboto" panose="02000000000000000000" pitchFamily="2" charset="0"/>
              </a:defRPr>
            </a:lvl1pPr>
          </a:lstStyle>
          <a:p>
            <a:r>
              <a:rPr lang="en-US" dirty="0"/>
              <a:t>Click to edit Master title style</a:t>
            </a:r>
          </a:p>
        </p:txBody>
      </p:sp>
      <p:pic>
        <p:nvPicPr>
          <p:cNvPr id="5" name="Picture 4">
            <a:extLst>
              <a:ext uri="{FF2B5EF4-FFF2-40B4-BE49-F238E27FC236}">
                <a16:creationId xmlns:a16="http://schemas.microsoft.com/office/drawing/2014/main" id="{9D39FDC8-0979-B31C-B621-9773B1541D54}"/>
              </a:ext>
            </a:extLst>
          </p:cNvPr>
          <p:cNvPicPr>
            <a:picLocks noChangeAspect="1"/>
          </p:cNvPicPr>
          <p:nvPr userDrawn="1"/>
        </p:nvPicPr>
        <p:blipFill>
          <a:blip r:embed="rId2"/>
          <a:stretch>
            <a:fillRect/>
          </a:stretch>
        </p:blipFill>
        <p:spPr>
          <a:xfrm>
            <a:off x="6380921" y="-2502985"/>
            <a:ext cx="11668081" cy="11668081"/>
          </a:xfrm>
          <a:prstGeom prst="rect">
            <a:avLst/>
          </a:prstGeom>
        </p:spPr>
      </p:pic>
    </p:spTree>
    <p:extLst>
      <p:ext uri="{BB962C8B-B14F-4D97-AF65-F5344CB8AC3E}">
        <p14:creationId xmlns:p14="http://schemas.microsoft.com/office/powerpoint/2010/main" val="19321339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82483F-8B61-EAFB-340C-2A3E26D025FB}"/>
              </a:ext>
            </a:extLst>
          </p:cNvPr>
          <p:cNvSpPr/>
          <p:nvPr userDrawn="1"/>
        </p:nvSpPr>
        <p:spPr>
          <a:xfrm>
            <a:off x="11938516" y="0"/>
            <a:ext cx="253483"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rainbow colored lines on a black background&#10;&#10;Description automatically generated">
            <a:extLst>
              <a:ext uri="{FF2B5EF4-FFF2-40B4-BE49-F238E27FC236}">
                <a16:creationId xmlns:a16="http://schemas.microsoft.com/office/drawing/2014/main" id="{403281A8-27AB-5FA2-676E-CECD9292DB2C}"/>
              </a:ext>
            </a:extLst>
          </p:cNvPr>
          <p:cNvPicPr>
            <a:picLocks noChangeAspect="1"/>
          </p:cNvPicPr>
          <p:nvPr userDrawn="1"/>
        </p:nvPicPr>
        <p:blipFill>
          <a:blip r:embed="rId2"/>
          <a:stretch>
            <a:fillRect/>
          </a:stretch>
        </p:blipFill>
        <p:spPr>
          <a:xfrm rot="5400000">
            <a:off x="-1" y="-1"/>
            <a:ext cx="2850777" cy="2850777"/>
          </a:xfrm>
          <a:prstGeom prst="rect">
            <a:avLst/>
          </a:prstGeom>
        </p:spPr>
      </p:pic>
      <p:sp>
        <p:nvSpPr>
          <p:cNvPr id="10" name="Rectangle 9">
            <a:extLst>
              <a:ext uri="{FF2B5EF4-FFF2-40B4-BE49-F238E27FC236}">
                <a16:creationId xmlns:a16="http://schemas.microsoft.com/office/drawing/2014/main" id="{2ED59FAF-F2D8-9F00-1CDD-C4B275616558}"/>
              </a:ext>
            </a:extLst>
          </p:cNvPr>
          <p:cNvSpPr/>
          <p:nvPr userDrawn="1"/>
        </p:nvSpPr>
        <p:spPr>
          <a:xfrm>
            <a:off x="0" y="2761128"/>
            <a:ext cx="253483" cy="409687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62639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Logo ho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8B9F0-33B3-0FC8-E8F9-7E04D31A8AF7}"/>
              </a:ext>
            </a:extLst>
          </p:cNvPr>
          <p:cNvSpPr txBox="1"/>
          <p:nvPr userDrawn="1"/>
        </p:nvSpPr>
        <p:spPr>
          <a:xfrm>
            <a:off x="5040453" y="2921168"/>
            <a:ext cx="5074830" cy="1015663"/>
          </a:xfrm>
          <a:prstGeom prst="rect">
            <a:avLst/>
          </a:prstGeom>
          <a:noFill/>
        </p:spPr>
        <p:txBody>
          <a:bodyPr wrap="square" rtlCol="0">
            <a:spAutoFit/>
          </a:bodyPr>
          <a:lstStyle/>
          <a:p>
            <a:pPr algn="l"/>
            <a:r>
              <a:rPr lang="en-US" sz="6000" b="1" dirty="0">
                <a:solidFill>
                  <a:schemeClr val="tx1"/>
                </a:solidFill>
                <a:latin typeface="Roboto" panose="02000000000000000000" pitchFamily="2" charset="0"/>
                <a:ea typeface="Roboto" panose="02000000000000000000" pitchFamily="2" charset="0"/>
              </a:rPr>
              <a:t>THANK YOU</a:t>
            </a:r>
          </a:p>
        </p:txBody>
      </p:sp>
      <p:pic>
        <p:nvPicPr>
          <p:cNvPr id="5" name="Picture 4" descr="A colorful circle with black background&#10;&#10;Description automatically generated">
            <a:extLst>
              <a:ext uri="{FF2B5EF4-FFF2-40B4-BE49-F238E27FC236}">
                <a16:creationId xmlns:a16="http://schemas.microsoft.com/office/drawing/2014/main" id="{B97A0CDE-E4BF-E06D-6185-C7A870139C54}"/>
              </a:ext>
            </a:extLst>
          </p:cNvPr>
          <p:cNvPicPr>
            <a:picLocks noChangeAspect="1"/>
          </p:cNvPicPr>
          <p:nvPr userDrawn="1"/>
        </p:nvPicPr>
        <p:blipFill>
          <a:blip r:embed="rId2"/>
          <a:stretch>
            <a:fillRect/>
          </a:stretch>
        </p:blipFill>
        <p:spPr>
          <a:xfrm>
            <a:off x="2728892" y="2516357"/>
            <a:ext cx="1882139" cy="1882139"/>
          </a:xfrm>
          <a:prstGeom prst="rect">
            <a:avLst/>
          </a:prstGeom>
        </p:spPr>
      </p:pic>
    </p:spTree>
    <p:extLst>
      <p:ext uri="{BB962C8B-B14F-4D97-AF65-F5344CB8AC3E}">
        <p14:creationId xmlns:p14="http://schemas.microsoft.com/office/powerpoint/2010/main" val="2161367108"/>
      </p:ext>
    </p:extLst>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ogo ho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1280B10-B300-65AF-BC25-67595FEA2A5E}"/>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FA8B9F0-33B3-0FC8-E8F9-7E04D31A8AF7}"/>
              </a:ext>
            </a:extLst>
          </p:cNvPr>
          <p:cNvSpPr txBox="1"/>
          <p:nvPr userDrawn="1"/>
        </p:nvSpPr>
        <p:spPr>
          <a:xfrm>
            <a:off x="1714500" y="2705722"/>
            <a:ext cx="8763000" cy="1107996"/>
          </a:xfrm>
          <a:prstGeom prst="rect">
            <a:avLst/>
          </a:prstGeom>
          <a:noFill/>
        </p:spPr>
        <p:txBody>
          <a:bodyPr wrap="square" rtlCol="0">
            <a:spAutoFit/>
          </a:bodyPr>
          <a:lstStyle/>
          <a:p>
            <a:pPr algn="ctr"/>
            <a:r>
              <a:rPr lang="en-US" sz="6600" b="1" dirty="0">
                <a:ln>
                  <a:noFill/>
                </a:ln>
                <a:solidFill>
                  <a:schemeClr val="bg1"/>
                </a:solidFill>
                <a:latin typeface="Roboto" panose="02000000000000000000" pitchFamily="2" charset="0"/>
                <a:ea typeface="Roboto" panose="02000000000000000000" pitchFamily="2" charset="0"/>
              </a:rPr>
              <a:t>THANK YOU</a:t>
            </a:r>
          </a:p>
        </p:txBody>
      </p:sp>
      <p:pic>
        <p:nvPicPr>
          <p:cNvPr id="6" name="Picture 5" descr="A black background with white text&#10;&#10;Description automatically generated">
            <a:extLst>
              <a:ext uri="{FF2B5EF4-FFF2-40B4-BE49-F238E27FC236}">
                <a16:creationId xmlns:a16="http://schemas.microsoft.com/office/drawing/2014/main" id="{25064569-DD02-0427-1BBC-B93BF47213D0}"/>
              </a:ext>
            </a:extLst>
          </p:cNvPr>
          <p:cNvPicPr>
            <a:picLocks noChangeAspect="1"/>
          </p:cNvPicPr>
          <p:nvPr userDrawn="1"/>
        </p:nvPicPr>
        <p:blipFill>
          <a:blip r:embed="rId2"/>
          <a:stretch>
            <a:fillRect/>
          </a:stretch>
        </p:blipFill>
        <p:spPr>
          <a:xfrm>
            <a:off x="4535890" y="5369969"/>
            <a:ext cx="3027228" cy="844247"/>
          </a:xfrm>
          <a:prstGeom prst="rect">
            <a:avLst/>
          </a:prstGeom>
        </p:spPr>
      </p:pic>
      <p:pic>
        <p:nvPicPr>
          <p:cNvPr id="8" name="Picture 7" descr="A blue curved lines on a black background&#10;&#10;Description automatically generated">
            <a:extLst>
              <a:ext uri="{FF2B5EF4-FFF2-40B4-BE49-F238E27FC236}">
                <a16:creationId xmlns:a16="http://schemas.microsoft.com/office/drawing/2014/main" id="{FB1DD530-9323-0725-2E31-633A83A1B6A5}"/>
              </a:ext>
            </a:extLst>
          </p:cNvPr>
          <p:cNvPicPr>
            <a:picLocks noChangeAspect="1"/>
          </p:cNvPicPr>
          <p:nvPr userDrawn="1"/>
        </p:nvPicPr>
        <p:blipFill>
          <a:blip r:embed="rId3"/>
          <a:stretch>
            <a:fillRect/>
          </a:stretch>
        </p:blipFill>
        <p:spPr>
          <a:xfrm rot="13158235">
            <a:off x="-619718" y="-1628618"/>
            <a:ext cx="3149600" cy="5168900"/>
          </a:xfrm>
          <a:prstGeom prst="rect">
            <a:avLst/>
          </a:prstGeom>
        </p:spPr>
      </p:pic>
      <p:pic>
        <p:nvPicPr>
          <p:cNvPr id="10" name="Picture 9" descr="A blue curved line on a black background&#10;&#10;Description automatically generated">
            <a:extLst>
              <a:ext uri="{FF2B5EF4-FFF2-40B4-BE49-F238E27FC236}">
                <a16:creationId xmlns:a16="http://schemas.microsoft.com/office/drawing/2014/main" id="{83C9E684-1A02-34D8-C8F6-DFD62FA3F15C}"/>
              </a:ext>
            </a:extLst>
          </p:cNvPr>
          <p:cNvPicPr>
            <a:picLocks noChangeAspect="1"/>
          </p:cNvPicPr>
          <p:nvPr userDrawn="1"/>
        </p:nvPicPr>
        <p:blipFill>
          <a:blip r:embed="rId4"/>
          <a:stretch>
            <a:fillRect/>
          </a:stretch>
        </p:blipFill>
        <p:spPr>
          <a:xfrm rot="868596">
            <a:off x="9713047" y="3798622"/>
            <a:ext cx="3149600" cy="3949700"/>
          </a:xfrm>
          <a:prstGeom prst="rect">
            <a:avLst/>
          </a:prstGeom>
        </p:spPr>
      </p:pic>
    </p:spTree>
    <p:extLst>
      <p:ext uri="{BB962C8B-B14F-4D97-AF65-F5344CB8AC3E}">
        <p14:creationId xmlns:p14="http://schemas.microsoft.com/office/powerpoint/2010/main" val="13102090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Logo ho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8B9F0-33B3-0FC8-E8F9-7E04D31A8AF7}"/>
              </a:ext>
            </a:extLst>
          </p:cNvPr>
          <p:cNvSpPr txBox="1"/>
          <p:nvPr userDrawn="1"/>
        </p:nvSpPr>
        <p:spPr>
          <a:xfrm>
            <a:off x="0" y="2828835"/>
            <a:ext cx="8697951" cy="1200329"/>
          </a:xfrm>
          <a:prstGeom prst="rect">
            <a:avLst/>
          </a:prstGeom>
          <a:noFill/>
        </p:spPr>
        <p:txBody>
          <a:bodyPr wrap="square" rtlCol="0">
            <a:spAutoFit/>
          </a:bodyPr>
          <a:lstStyle/>
          <a:p>
            <a:pPr algn="ctr"/>
            <a:r>
              <a:rPr lang="en-US" sz="7200" b="1" dirty="0">
                <a:solidFill>
                  <a:schemeClr val="tx1"/>
                </a:solidFill>
                <a:latin typeface="Roboto" panose="02000000000000000000" pitchFamily="2" charset="0"/>
                <a:ea typeface="Roboto" panose="02000000000000000000" pitchFamily="2" charset="0"/>
              </a:rPr>
              <a:t>THANK YOU</a:t>
            </a:r>
          </a:p>
        </p:txBody>
      </p:sp>
      <p:pic>
        <p:nvPicPr>
          <p:cNvPr id="5" name="Picture 4" descr="A colorful circle with black background&#10;&#10;Description automatically generated">
            <a:extLst>
              <a:ext uri="{FF2B5EF4-FFF2-40B4-BE49-F238E27FC236}">
                <a16:creationId xmlns:a16="http://schemas.microsoft.com/office/drawing/2014/main" id="{B97A0CDE-E4BF-E06D-6185-C7A870139C54}"/>
              </a:ext>
            </a:extLst>
          </p:cNvPr>
          <p:cNvPicPr>
            <a:picLocks noChangeAspect="1"/>
          </p:cNvPicPr>
          <p:nvPr userDrawn="1"/>
        </p:nvPicPr>
        <p:blipFill rotWithShape="1">
          <a:blip r:embed="rId2"/>
          <a:srcRect l="-4890" t="-1" r="50000" b="-1"/>
          <a:stretch/>
        </p:blipFill>
        <p:spPr>
          <a:xfrm>
            <a:off x="8427720" y="0"/>
            <a:ext cx="3764280" cy="6858000"/>
          </a:xfrm>
          <a:prstGeom prst="rect">
            <a:avLst/>
          </a:prstGeom>
        </p:spPr>
      </p:pic>
    </p:spTree>
    <p:extLst>
      <p:ext uri="{BB962C8B-B14F-4D97-AF65-F5344CB8AC3E}">
        <p14:creationId xmlns:p14="http://schemas.microsoft.com/office/powerpoint/2010/main" val="22946528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Logo hold">
    <p:bg>
      <p:bgRef idx="1001">
        <a:schemeClr val="bg1"/>
      </p:bgRef>
    </p:bg>
    <p:spTree>
      <p:nvGrpSpPr>
        <p:cNvPr id="1" name=""/>
        <p:cNvGrpSpPr/>
        <p:nvPr/>
      </p:nvGrpSpPr>
      <p:grpSpPr>
        <a:xfrm>
          <a:off x="0" y="0"/>
          <a:ext cx="0" cy="0"/>
          <a:chOff x="0" y="0"/>
          <a:chExt cx="0" cy="0"/>
        </a:xfrm>
      </p:grpSpPr>
      <p:pic>
        <p:nvPicPr>
          <p:cNvPr id="3" name="Picture 2" descr="A colorful circle with black background&#10;&#10;Description automatically generated">
            <a:extLst>
              <a:ext uri="{FF2B5EF4-FFF2-40B4-BE49-F238E27FC236}">
                <a16:creationId xmlns:a16="http://schemas.microsoft.com/office/drawing/2014/main" id="{17F36F02-68E6-FB86-BADA-F7FFBF9202B1}"/>
              </a:ext>
            </a:extLst>
          </p:cNvPr>
          <p:cNvPicPr>
            <a:picLocks noChangeAspect="1"/>
          </p:cNvPicPr>
          <p:nvPr userDrawn="1"/>
        </p:nvPicPr>
        <p:blipFill rotWithShape="1">
          <a:blip r:embed="rId2"/>
          <a:srcRect l="-1" t="21893" r="65" b="21893"/>
          <a:stretch/>
        </p:blipFill>
        <p:spPr>
          <a:xfrm>
            <a:off x="0" y="0"/>
            <a:ext cx="12191999" cy="6858000"/>
          </a:xfrm>
          <a:prstGeom prst="rect">
            <a:avLst/>
          </a:prstGeom>
        </p:spPr>
      </p:pic>
    </p:spTree>
    <p:extLst>
      <p:ext uri="{BB962C8B-B14F-4D97-AF65-F5344CB8AC3E}">
        <p14:creationId xmlns:p14="http://schemas.microsoft.com/office/powerpoint/2010/main" val="1165937141"/>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0CAB3-DF68-9D35-C36C-F2698FF1CA3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A5B5489-DF75-20EE-B8C1-FF89BA25A31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61D5653-1879-1F6B-E6AB-7E986D530481}"/>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5" name="Footer Placeholder 4">
            <a:extLst>
              <a:ext uri="{FF2B5EF4-FFF2-40B4-BE49-F238E27FC236}">
                <a16:creationId xmlns:a16="http://schemas.microsoft.com/office/drawing/2014/main" id="{F83FE5A9-D335-F242-40FF-CA67386EB58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F5B8B77-A806-BF91-666A-07FDAE102CAB}"/>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9290486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CFCF2-7122-0B46-CB09-829D239E9C3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9862E89-EEC6-C950-5125-204E39BB2FDF}"/>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41AFCE-1AEF-D96C-3307-3E1D347DBD44}"/>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5" name="Footer Placeholder 4">
            <a:extLst>
              <a:ext uri="{FF2B5EF4-FFF2-40B4-BE49-F238E27FC236}">
                <a16:creationId xmlns:a16="http://schemas.microsoft.com/office/drawing/2014/main" id="{FF8946BE-B047-1FF9-7CDD-7DB7147F334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1020E9-3830-9F01-F689-754FE0C3E4B5}"/>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9565540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04221-0E77-DD1F-7EEC-15538062E14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D520AEE-98BE-2250-B661-6A7041DF5BC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A2ACA1-2C54-E468-B827-6D0C70AF0664}"/>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5" name="Footer Placeholder 4">
            <a:extLst>
              <a:ext uri="{FF2B5EF4-FFF2-40B4-BE49-F238E27FC236}">
                <a16:creationId xmlns:a16="http://schemas.microsoft.com/office/drawing/2014/main" id="{24AC93AD-2BF2-AFB9-382A-A13AE36D724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764AA80-69FA-461F-3B15-3F3839A9A98D}"/>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328092254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C73C6-AB98-AEF0-687E-8BBF814FF20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02479B4-B427-D985-6DF2-549E0303F2E6}"/>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DF1F28-1928-A456-C46C-099D40CB059C}"/>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41B0DA7-531A-B603-CAC9-73C81C900CCD}"/>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6" name="Footer Placeholder 5">
            <a:extLst>
              <a:ext uri="{FF2B5EF4-FFF2-40B4-BE49-F238E27FC236}">
                <a16:creationId xmlns:a16="http://schemas.microsoft.com/office/drawing/2014/main" id="{A984BEC5-18BB-91B1-7EA2-D7A618BF80D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3A926EA-CE7B-A973-2550-D6038A657FE9}"/>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19787359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43992-D103-AD14-4CA4-5343DA04EDD1}"/>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6A84F12-3F31-DCEF-4FD4-2B1272AFAF7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AE2223-FFCB-3995-0041-108B32E439E8}"/>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8492E6-9EC5-E71F-A7ED-583DE202A90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1F82CD-A04F-8DDE-0718-912507AADF20}"/>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A0C3CE-5C1A-019B-FFC6-06A44A41A8A1}"/>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8" name="Footer Placeholder 7">
            <a:extLst>
              <a:ext uri="{FF2B5EF4-FFF2-40B4-BE49-F238E27FC236}">
                <a16:creationId xmlns:a16="http://schemas.microsoft.com/office/drawing/2014/main" id="{AF7F14C6-C9D3-7A9D-FB26-895FB31FD07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2A7E6467-0197-B654-AD09-44EFAF63A177}"/>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872160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_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95AD-0E19-5D40-8D8A-11AD0C704E94}"/>
              </a:ext>
            </a:extLst>
          </p:cNvPr>
          <p:cNvSpPr>
            <a:spLocks noGrp="1"/>
          </p:cNvSpPr>
          <p:nvPr>
            <p:ph type="title"/>
          </p:nvPr>
        </p:nvSpPr>
        <p:spPr>
          <a:xfrm>
            <a:off x="831850" y="1470616"/>
            <a:ext cx="3958811" cy="4182039"/>
          </a:xfrm>
        </p:spPr>
        <p:txBody>
          <a:bodyPr anchor="ctr"/>
          <a:lstStyle>
            <a:lvl1pPr>
              <a:defRPr sz="6000" b="1">
                <a:solidFill>
                  <a:schemeClr val="tx1"/>
                </a:solidFill>
                <a:latin typeface="Roboto" panose="02000000000000000000" pitchFamily="2" charset="0"/>
                <a:ea typeface="Roboto" panose="02000000000000000000" pitchFamily="2" charset="0"/>
              </a:defRPr>
            </a:lvl1pPr>
          </a:lstStyle>
          <a:p>
            <a:r>
              <a:rPr lang="en-US" dirty="0"/>
              <a:t>Click to edit Master title style</a:t>
            </a:r>
          </a:p>
        </p:txBody>
      </p:sp>
      <p:pic>
        <p:nvPicPr>
          <p:cNvPr id="5" name="Picture 4">
            <a:extLst>
              <a:ext uri="{FF2B5EF4-FFF2-40B4-BE49-F238E27FC236}">
                <a16:creationId xmlns:a16="http://schemas.microsoft.com/office/drawing/2014/main" id="{9D39FDC8-0979-B31C-B621-9773B1541D54}"/>
              </a:ext>
            </a:extLst>
          </p:cNvPr>
          <p:cNvPicPr>
            <a:picLocks noChangeAspect="1"/>
          </p:cNvPicPr>
          <p:nvPr userDrawn="1"/>
        </p:nvPicPr>
        <p:blipFill>
          <a:blip r:embed="rId2"/>
          <a:stretch>
            <a:fillRect/>
          </a:stretch>
        </p:blipFill>
        <p:spPr>
          <a:xfrm>
            <a:off x="6380921" y="-2502985"/>
            <a:ext cx="11668081" cy="11668081"/>
          </a:xfrm>
          <a:prstGeom prst="rect">
            <a:avLst/>
          </a:prstGeom>
        </p:spPr>
      </p:pic>
    </p:spTree>
    <p:extLst>
      <p:ext uri="{BB962C8B-B14F-4D97-AF65-F5344CB8AC3E}">
        <p14:creationId xmlns:p14="http://schemas.microsoft.com/office/powerpoint/2010/main" val="17971350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1AF4-CA41-6E02-20B8-E84E12D4FDF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AD724B04-A38C-B202-81A5-5F854463BD8D}"/>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4" name="Footer Placeholder 3">
            <a:extLst>
              <a:ext uri="{FF2B5EF4-FFF2-40B4-BE49-F238E27FC236}">
                <a16:creationId xmlns:a16="http://schemas.microsoft.com/office/drawing/2014/main" id="{61004C1A-B92E-4C8B-42B1-BEEFE8A024B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0FC4F841-966B-2583-E03A-D104EE97FDBD}"/>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20273158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5E5F35-BE88-2868-913E-E804366A923A}"/>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3" name="Footer Placeholder 2">
            <a:extLst>
              <a:ext uri="{FF2B5EF4-FFF2-40B4-BE49-F238E27FC236}">
                <a16:creationId xmlns:a16="http://schemas.microsoft.com/office/drawing/2014/main" id="{9219A8AD-A3AD-97F9-675D-A47EA3672C3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4B01940-4AD8-318A-1E41-3FAF12BD5512}"/>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27053941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6C674-3F92-DE01-7B88-D686DC079DD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BE21F2B-A72F-A988-1B03-AA4769D3853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F4C7D4-6F91-9231-62AC-C9DC2851330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F12813-D455-2375-D59B-31C0AFD1AF81}"/>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6" name="Footer Placeholder 5">
            <a:extLst>
              <a:ext uri="{FF2B5EF4-FFF2-40B4-BE49-F238E27FC236}">
                <a16:creationId xmlns:a16="http://schemas.microsoft.com/office/drawing/2014/main" id="{81BADD42-7193-4611-DEEA-A598F78698D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8B51037-F289-FCD1-146E-D837354A0BCC}"/>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11879771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EB208-162D-AF8E-89FE-69C64960E6D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A64974C-0071-90DB-7A82-10A24660BFC3}"/>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1AAA8E-D048-B0AE-D860-E16B1BEF136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2E10FC-4F67-AC4F-F4F1-BE95FB651B82}"/>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6" name="Footer Placeholder 5">
            <a:extLst>
              <a:ext uri="{FF2B5EF4-FFF2-40B4-BE49-F238E27FC236}">
                <a16:creationId xmlns:a16="http://schemas.microsoft.com/office/drawing/2014/main" id="{7A5F8CF2-88CA-70D9-A858-96305E38E75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67AB21F-C0E0-FB1E-E45C-7BE4FD90AB93}"/>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49448092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12094-4469-E060-0F4B-C59E5A6DB7C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9F63DD8-AFF7-33F2-CB03-538511A7C765}"/>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966829-533C-02D8-E9ED-BF31DD0B2A88}"/>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5" name="Footer Placeholder 4">
            <a:extLst>
              <a:ext uri="{FF2B5EF4-FFF2-40B4-BE49-F238E27FC236}">
                <a16:creationId xmlns:a16="http://schemas.microsoft.com/office/drawing/2014/main" id="{137C4CD3-2511-463A-CB3F-E975229E57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6826983-4518-18A1-D7D4-B5F170A31A05}"/>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17438481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9E2252-1274-02A9-87EA-1DD6E6E9DE8D}"/>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982AC59-8AA3-E17A-1997-4F76C162ABC1}"/>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866235-81A5-74D4-3AE7-2F2F8F79CD3E}"/>
              </a:ext>
            </a:extLst>
          </p:cNvPr>
          <p:cNvSpPr>
            <a:spLocks noGrp="1"/>
          </p:cNvSpPr>
          <p:nvPr>
            <p:ph type="dt" sz="half" idx="10"/>
          </p:nvPr>
        </p:nvSpPr>
        <p:spPr>
          <a:xfrm>
            <a:off x="838200" y="6356350"/>
            <a:ext cx="2743200" cy="365125"/>
          </a:xfrm>
          <a:prstGeom prst="rect">
            <a:avLst/>
          </a:prstGeom>
        </p:spPr>
        <p:txBody>
          <a:bodyPr/>
          <a:lstStyle/>
          <a:p>
            <a:fld id="{D6E13FE1-9F70-E743-8F64-A96CB9C3DB0E}" type="datetimeFigureOut">
              <a:rPr lang="en-US" smtClean="0"/>
              <a:t>12/10/24</a:t>
            </a:fld>
            <a:endParaRPr lang="en-US"/>
          </a:p>
        </p:txBody>
      </p:sp>
      <p:sp>
        <p:nvSpPr>
          <p:cNvPr id="5" name="Footer Placeholder 4">
            <a:extLst>
              <a:ext uri="{FF2B5EF4-FFF2-40B4-BE49-F238E27FC236}">
                <a16:creationId xmlns:a16="http://schemas.microsoft.com/office/drawing/2014/main" id="{63C41F2A-0885-4B55-13D0-B506392A2BC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5D71A91-4A0C-95B1-D420-D8D4284DEBD3}"/>
              </a:ext>
            </a:extLst>
          </p:cNvPr>
          <p:cNvSpPr>
            <a:spLocks noGrp="1"/>
          </p:cNvSpPr>
          <p:nvPr>
            <p:ph type="sldNum" sz="quarter" idx="12"/>
          </p:nvPr>
        </p:nvSpPr>
        <p:spPr>
          <a:xfrm>
            <a:off x="8610600" y="6356350"/>
            <a:ext cx="2743200" cy="365125"/>
          </a:xfrm>
          <a:prstGeom prst="rect">
            <a:avLst/>
          </a:prstGeom>
        </p:spPr>
        <p:txBody>
          <a:bodyPr/>
          <a:lstStyle/>
          <a:p>
            <a:fld id="{63EA792F-8DC8-664D-940E-F4B6DA08815A}" type="slidenum">
              <a:rPr lang="en-US" smtClean="0"/>
              <a:t>‹#›</a:t>
            </a:fld>
            <a:endParaRPr lang="en-US"/>
          </a:p>
        </p:txBody>
      </p:sp>
    </p:spTree>
    <p:extLst>
      <p:ext uri="{BB962C8B-B14F-4D97-AF65-F5344CB8AC3E}">
        <p14:creationId xmlns:p14="http://schemas.microsoft.com/office/powerpoint/2010/main" val="2238339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_A">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95AD-0E19-5D40-8D8A-11AD0C704E94}"/>
              </a:ext>
            </a:extLst>
          </p:cNvPr>
          <p:cNvSpPr>
            <a:spLocks noGrp="1"/>
          </p:cNvSpPr>
          <p:nvPr>
            <p:ph type="title"/>
          </p:nvPr>
        </p:nvSpPr>
        <p:spPr>
          <a:xfrm>
            <a:off x="831850" y="1470616"/>
            <a:ext cx="3958811" cy="4182039"/>
          </a:xfrm>
        </p:spPr>
        <p:txBody>
          <a:bodyPr anchor="ctr"/>
          <a:lstStyle>
            <a:lvl1pPr>
              <a:defRPr sz="6000" b="1">
                <a:solidFill>
                  <a:schemeClr val="tx1"/>
                </a:solidFill>
                <a:latin typeface="Roboto" panose="02000000000000000000" pitchFamily="2" charset="0"/>
                <a:ea typeface="Roboto" panose="02000000000000000000" pitchFamily="2" charset="0"/>
              </a:defRPr>
            </a:lvl1pPr>
          </a:lstStyle>
          <a:p>
            <a:r>
              <a:rPr lang="en-US" dirty="0"/>
              <a:t>Click to edit Master title style</a:t>
            </a:r>
          </a:p>
        </p:txBody>
      </p:sp>
      <p:pic>
        <p:nvPicPr>
          <p:cNvPr id="5" name="Picture 4">
            <a:extLst>
              <a:ext uri="{FF2B5EF4-FFF2-40B4-BE49-F238E27FC236}">
                <a16:creationId xmlns:a16="http://schemas.microsoft.com/office/drawing/2014/main" id="{9D39FDC8-0979-B31C-B621-9773B1541D54}"/>
              </a:ext>
            </a:extLst>
          </p:cNvPr>
          <p:cNvPicPr>
            <a:picLocks noChangeAspect="1"/>
          </p:cNvPicPr>
          <p:nvPr userDrawn="1"/>
        </p:nvPicPr>
        <p:blipFill>
          <a:blip r:embed="rId2"/>
          <a:stretch>
            <a:fillRect/>
          </a:stretch>
        </p:blipFill>
        <p:spPr>
          <a:xfrm>
            <a:off x="6380921" y="-2502985"/>
            <a:ext cx="11668081" cy="11668081"/>
          </a:xfrm>
          <a:prstGeom prst="rect">
            <a:avLst/>
          </a:prstGeom>
        </p:spPr>
      </p:pic>
    </p:spTree>
    <p:extLst>
      <p:ext uri="{BB962C8B-B14F-4D97-AF65-F5344CB8AC3E}">
        <p14:creationId xmlns:p14="http://schemas.microsoft.com/office/powerpoint/2010/main" val="38688883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Divider_A">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95AD-0E19-5D40-8D8A-11AD0C704E94}"/>
              </a:ext>
            </a:extLst>
          </p:cNvPr>
          <p:cNvSpPr>
            <a:spLocks noGrp="1"/>
          </p:cNvSpPr>
          <p:nvPr>
            <p:ph type="title"/>
          </p:nvPr>
        </p:nvSpPr>
        <p:spPr>
          <a:xfrm>
            <a:off x="831850" y="1470616"/>
            <a:ext cx="3958811" cy="4182039"/>
          </a:xfrm>
        </p:spPr>
        <p:txBody>
          <a:bodyPr anchor="ctr"/>
          <a:lstStyle>
            <a:lvl1pPr>
              <a:defRPr sz="6000" b="1">
                <a:solidFill>
                  <a:schemeClr val="bg1"/>
                </a:solidFill>
                <a:latin typeface="Roboto" panose="02000000000000000000" pitchFamily="2" charset="0"/>
                <a:ea typeface="Roboto" panose="02000000000000000000" pitchFamily="2" charset="0"/>
              </a:defRPr>
            </a:lvl1pPr>
          </a:lstStyle>
          <a:p>
            <a:r>
              <a:rPr lang="en-US" dirty="0"/>
              <a:t>Click to edit Master title style</a:t>
            </a:r>
          </a:p>
        </p:txBody>
      </p:sp>
      <p:pic>
        <p:nvPicPr>
          <p:cNvPr id="3" name="Picture 2">
            <a:extLst>
              <a:ext uri="{FF2B5EF4-FFF2-40B4-BE49-F238E27FC236}">
                <a16:creationId xmlns:a16="http://schemas.microsoft.com/office/drawing/2014/main" id="{2893991D-61A4-EC96-F1E5-CCBC2216AF84}"/>
              </a:ext>
            </a:extLst>
          </p:cNvPr>
          <p:cNvPicPr>
            <a:picLocks noChangeAspect="1"/>
          </p:cNvPicPr>
          <p:nvPr userDrawn="1"/>
        </p:nvPicPr>
        <p:blipFill>
          <a:blip r:embed="rId2"/>
          <a:stretch>
            <a:fillRect/>
          </a:stretch>
        </p:blipFill>
        <p:spPr>
          <a:xfrm>
            <a:off x="6380921" y="-2502985"/>
            <a:ext cx="11668081" cy="11668081"/>
          </a:xfrm>
          <a:prstGeom prst="rect">
            <a:avLst/>
          </a:prstGeom>
        </p:spPr>
      </p:pic>
    </p:spTree>
    <p:extLst>
      <p:ext uri="{BB962C8B-B14F-4D97-AF65-F5344CB8AC3E}">
        <p14:creationId xmlns:p14="http://schemas.microsoft.com/office/powerpoint/2010/main" val="19225008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_B">
    <p:bg>
      <p:bgPr>
        <a:solidFill>
          <a:schemeClr val="tx1"/>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B09A555-099E-AE48-A15E-4D3E2ED5140B}"/>
              </a:ext>
            </a:extLst>
          </p:cNvPr>
          <p:cNvSpPr>
            <a:spLocks noGrp="1"/>
          </p:cNvSpPr>
          <p:nvPr>
            <p:ph type="body" sz="quarter" idx="10" hasCustomPrompt="1"/>
          </p:nvPr>
        </p:nvSpPr>
        <p:spPr>
          <a:xfrm>
            <a:off x="694644" y="1574800"/>
            <a:ext cx="7469641" cy="3708400"/>
          </a:xfrm>
        </p:spPr>
        <p:txBody>
          <a:bodyPr anchor="ctr">
            <a:normAutofit/>
          </a:bodyPr>
          <a:lstStyle>
            <a:lvl1pPr marL="0" indent="0">
              <a:lnSpc>
                <a:spcPct val="114000"/>
              </a:lnSpc>
              <a:buNone/>
              <a:defRPr sz="6600" b="1">
                <a:solidFill>
                  <a:schemeClr val="tx2">
                    <a:lumMod val="40000"/>
                    <a:lumOff val="60000"/>
                  </a:schemeClr>
                </a:solidFill>
                <a:latin typeface="Roboto" panose="02000000000000000000" pitchFamily="2" charset="0"/>
                <a:ea typeface="Roboto" panose="02000000000000000000" pitchFamily="2" charset="0"/>
              </a:defRPr>
            </a:lvl1pPr>
          </a:lstStyle>
          <a:p>
            <a:pPr lvl="0"/>
            <a:r>
              <a:rPr lang="en-US" dirty="0"/>
              <a:t>Some text here for a divider slide</a:t>
            </a:r>
          </a:p>
        </p:txBody>
      </p:sp>
      <p:pic>
        <p:nvPicPr>
          <p:cNvPr id="5" name="Picture 4" descr="A rainbow on a black background&#10;&#10;Description automatically generated">
            <a:extLst>
              <a:ext uri="{FF2B5EF4-FFF2-40B4-BE49-F238E27FC236}">
                <a16:creationId xmlns:a16="http://schemas.microsoft.com/office/drawing/2014/main" id="{70C5FBD8-A24B-00DB-41C7-A52B6B232C42}"/>
              </a:ext>
            </a:extLst>
          </p:cNvPr>
          <p:cNvPicPr>
            <a:picLocks noChangeAspect="1"/>
          </p:cNvPicPr>
          <p:nvPr userDrawn="1"/>
        </p:nvPicPr>
        <p:blipFill>
          <a:blip r:embed="rId2"/>
          <a:stretch>
            <a:fillRect/>
          </a:stretch>
        </p:blipFill>
        <p:spPr>
          <a:xfrm rot="16200000">
            <a:off x="7049407" y="1715405"/>
            <a:ext cx="6858000" cy="3427189"/>
          </a:xfrm>
          <a:prstGeom prst="rect">
            <a:avLst/>
          </a:prstGeom>
        </p:spPr>
      </p:pic>
    </p:spTree>
    <p:extLst>
      <p:ext uri="{BB962C8B-B14F-4D97-AF65-F5344CB8AC3E}">
        <p14:creationId xmlns:p14="http://schemas.microsoft.com/office/powerpoint/2010/main" val="33985032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2.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D9FC5-2DD6-8B43-AF1A-9879C63E4D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A7F563C-C6FB-DE49-B3A1-C48B9C3BFB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80BB849-448C-534C-A29E-31AC8B65B7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Century Gothic" panose="020B0502020202020204" pitchFamily="34" charset="0"/>
              </a:defRPr>
            </a:lvl1pPr>
          </a:lstStyle>
          <a:p>
            <a:fld id="{97B529E9-7058-CB48-B00D-6BB333AF9794}" type="datetimeFigureOut">
              <a:rPr lang="en-US" smtClean="0"/>
              <a:pPr/>
              <a:t>12/10/24</a:t>
            </a:fld>
            <a:endParaRPr lang="en-US" dirty="0"/>
          </a:p>
        </p:txBody>
      </p:sp>
      <p:sp>
        <p:nvSpPr>
          <p:cNvPr id="5" name="Footer Placeholder 4">
            <a:extLst>
              <a:ext uri="{FF2B5EF4-FFF2-40B4-BE49-F238E27FC236}">
                <a16:creationId xmlns:a16="http://schemas.microsoft.com/office/drawing/2014/main" id="{55136E45-FCFB-FD49-A5BA-AAA15D054C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Century Gothic" panose="020B0502020202020204" pitchFamily="34" charset="0"/>
              </a:defRPr>
            </a:lvl1pPr>
          </a:lstStyle>
          <a:p>
            <a:endParaRPr lang="en-US"/>
          </a:p>
        </p:txBody>
      </p:sp>
      <p:sp>
        <p:nvSpPr>
          <p:cNvPr id="6" name="Slide Number Placeholder 5">
            <a:extLst>
              <a:ext uri="{FF2B5EF4-FFF2-40B4-BE49-F238E27FC236}">
                <a16:creationId xmlns:a16="http://schemas.microsoft.com/office/drawing/2014/main" id="{D0215AB0-FD13-D845-85EC-60B7568B6E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Century Gothic" panose="020B0502020202020204" pitchFamily="34" charset="0"/>
              </a:defRPr>
            </a:lvl1pPr>
          </a:lstStyle>
          <a:p>
            <a:fld id="{AC45DA78-FD9D-5442-87AA-D47CC5461A83}" type="slidenum">
              <a:rPr lang="en-US" smtClean="0"/>
              <a:pPr/>
              <a:t>‹#›</a:t>
            </a:fld>
            <a:endParaRPr lang="en-US"/>
          </a:p>
        </p:txBody>
      </p:sp>
    </p:spTree>
    <p:extLst>
      <p:ext uri="{BB962C8B-B14F-4D97-AF65-F5344CB8AC3E}">
        <p14:creationId xmlns:p14="http://schemas.microsoft.com/office/powerpoint/2010/main" val="3734861659"/>
      </p:ext>
    </p:extLst>
  </p:cSld>
  <p:clrMap bg1="lt1" tx1="dk1" bg2="lt2" tx2="dk2" accent1="accent1" accent2="accent2" accent3="accent3" accent4="accent4" accent5="accent5" accent6="accent6" hlink="hlink" folHlink="folHlink"/>
  <p:sldLayoutIdLst>
    <p:sldLayoutId id="2147483649" r:id="rId1"/>
    <p:sldLayoutId id="2147483722" r:id="rId2"/>
    <p:sldLayoutId id="2147483651" r:id="rId3"/>
    <p:sldLayoutId id="2147483715" r:id="rId4"/>
    <p:sldLayoutId id="2147483716" r:id="rId5"/>
    <p:sldLayoutId id="2147483717" r:id="rId6"/>
    <p:sldLayoutId id="2147483718" r:id="rId7"/>
    <p:sldLayoutId id="2147483719" r:id="rId8"/>
    <p:sldLayoutId id="2147483655" r:id="rId9"/>
    <p:sldLayoutId id="2147483659" r:id="rId10"/>
    <p:sldLayoutId id="2147483712" r:id="rId11"/>
    <p:sldLayoutId id="2147483679" r:id="rId12"/>
    <p:sldLayoutId id="2147483714" r:id="rId13"/>
    <p:sldLayoutId id="2147483713" r:id="rId14"/>
    <p:sldLayoutId id="2147483720" r:id="rId15"/>
    <p:sldLayoutId id="2147483721" r:id="rId16"/>
    <p:sldLayoutId id="2147483687" r:id="rId17"/>
    <p:sldLayoutId id="2147483686" r:id="rId18"/>
    <p:sldLayoutId id="2147483661" r:id="rId19"/>
    <p:sldLayoutId id="2147483707" r:id="rId20"/>
    <p:sldLayoutId id="2147483708" r:id="rId21"/>
    <p:sldLayoutId id="2147483710" r:id="rId22"/>
    <p:sldLayoutId id="2147483711" r:id="rId23"/>
    <p:sldLayoutId id="2147483709" r:id="rId24"/>
    <p:sldLayoutId id="2147483681" r:id="rId25"/>
    <p:sldLayoutId id="2147483662" r:id="rId26"/>
    <p:sldLayoutId id="2147483672" r:id="rId27"/>
    <p:sldLayoutId id="2147483680" r:id="rId28"/>
    <p:sldLayoutId id="2147483663" r:id="rId29"/>
    <p:sldLayoutId id="2147483667" r:id="rId30"/>
    <p:sldLayoutId id="2147483656" r:id="rId31"/>
    <p:sldLayoutId id="2147483664" r:id="rId32"/>
    <p:sldLayoutId id="2147483665" r:id="rId33"/>
    <p:sldLayoutId id="2147483705" r:id="rId34"/>
    <p:sldLayoutId id="2147483706" r:id="rId35"/>
    <p:sldLayoutId id="2147483673" r:id="rId36"/>
    <p:sldLayoutId id="2147483677" r:id="rId37"/>
    <p:sldLayoutId id="2147483676" r:id="rId38"/>
    <p:sldLayoutId id="2147483682" r:id="rId39"/>
    <p:sldLayoutId id="2147483654" r:id="rId40"/>
    <p:sldLayoutId id="2147483688" r:id="rId41"/>
    <p:sldLayoutId id="2147483669" r:id="rId42"/>
    <p:sldLayoutId id="2147483689" r:id="rId43"/>
    <p:sldLayoutId id="2147483670" r:id="rId44"/>
    <p:sldLayoutId id="2147483690" r:id="rId45"/>
    <p:sldLayoutId id="2147483671" r:id="rId46"/>
    <p:sldLayoutId id="2147483691" r:id="rId47"/>
    <p:sldLayoutId id="2147483657" r:id="rId48"/>
    <p:sldLayoutId id="2147483666" r:id="rId49"/>
    <p:sldLayoutId id="2147483692" r:id="rId50"/>
    <p:sldLayoutId id="2147483683" r:id="rId51"/>
    <p:sldLayoutId id="2147483678" r:id="rId52"/>
    <p:sldLayoutId id="2147483684" r:id="rId53"/>
    <p:sldLayoutId id="2147483685" r:id="rId54"/>
  </p:sldLayoutIdLst>
  <p:txStyles>
    <p:titleStyle>
      <a:lvl1pPr algn="l" defTabSz="914400" rtl="0" eaLnBrk="1" latinLnBrk="0" hangingPunct="1">
        <a:lnSpc>
          <a:spcPct val="90000"/>
        </a:lnSpc>
        <a:spcBef>
          <a:spcPct val="0"/>
        </a:spcBef>
        <a:buNone/>
        <a:defRPr sz="4400" kern="1200">
          <a:solidFill>
            <a:schemeClr val="tx1"/>
          </a:solidFill>
          <a:latin typeface="Roboto" panose="02000000000000000000" pitchFamily="2" charset="0"/>
          <a:ea typeface="Roboto"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057407"/>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18" Type="http://schemas.openxmlformats.org/officeDocument/2006/relationships/image" Target="../media/image46.png"/><Relationship Id="rId3" Type="http://schemas.openxmlformats.org/officeDocument/2006/relationships/image" Target="../media/image31.png"/><Relationship Id="rId21" Type="http://schemas.openxmlformats.org/officeDocument/2006/relationships/image" Target="../media/image49.png"/><Relationship Id="rId7" Type="http://schemas.openxmlformats.org/officeDocument/2006/relationships/image" Target="../media/image35.png"/><Relationship Id="rId12" Type="http://schemas.openxmlformats.org/officeDocument/2006/relationships/image" Target="../media/image40.png"/><Relationship Id="rId17" Type="http://schemas.openxmlformats.org/officeDocument/2006/relationships/image" Target="../media/image45.png"/><Relationship Id="rId2" Type="http://schemas.openxmlformats.org/officeDocument/2006/relationships/image" Target="../media/image30.png"/><Relationship Id="rId16" Type="http://schemas.openxmlformats.org/officeDocument/2006/relationships/image" Target="../media/image44.png"/><Relationship Id="rId20" Type="http://schemas.openxmlformats.org/officeDocument/2006/relationships/image" Target="../media/image48.png"/><Relationship Id="rId1" Type="http://schemas.openxmlformats.org/officeDocument/2006/relationships/slideLayout" Target="../slideLayouts/slideLayout61.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23" Type="http://schemas.openxmlformats.org/officeDocument/2006/relationships/image" Target="../media/image51.png"/><Relationship Id="rId10" Type="http://schemas.openxmlformats.org/officeDocument/2006/relationships/image" Target="../media/image38.png"/><Relationship Id="rId19" Type="http://schemas.openxmlformats.org/officeDocument/2006/relationships/image" Target="../media/image47.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 Id="rId22" Type="http://schemas.openxmlformats.org/officeDocument/2006/relationships/image" Target="../media/image50.png"/></Relationships>
</file>

<file path=ppt/slides/_rels/slide37.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18" Type="http://schemas.openxmlformats.org/officeDocument/2006/relationships/image" Target="../media/image68.png"/><Relationship Id="rId3" Type="http://schemas.openxmlformats.org/officeDocument/2006/relationships/image" Target="../media/image53.png"/><Relationship Id="rId21" Type="http://schemas.openxmlformats.org/officeDocument/2006/relationships/image" Target="../media/image71.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png"/><Relationship Id="rId2" Type="http://schemas.openxmlformats.org/officeDocument/2006/relationships/image" Target="../media/image52.png"/><Relationship Id="rId16" Type="http://schemas.openxmlformats.org/officeDocument/2006/relationships/image" Target="../media/image66.png"/><Relationship Id="rId20" Type="http://schemas.openxmlformats.org/officeDocument/2006/relationships/image" Target="../media/image70.png"/><Relationship Id="rId1" Type="http://schemas.openxmlformats.org/officeDocument/2006/relationships/slideLayout" Target="../slideLayouts/slideLayout61.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5.png"/><Relationship Id="rId23" Type="http://schemas.openxmlformats.org/officeDocument/2006/relationships/image" Target="../media/image73.png"/><Relationship Id="rId10" Type="http://schemas.openxmlformats.org/officeDocument/2006/relationships/image" Target="../media/image60.png"/><Relationship Id="rId19" Type="http://schemas.openxmlformats.org/officeDocument/2006/relationships/image" Target="../media/image69.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 Id="rId22" Type="http://schemas.openxmlformats.org/officeDocument/2006/relationships/image" Target="../media/image72.png"/></Relationships>
</file>

<file path=ppt/slides/_rels/slide38.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18" Type="http://schemas.openxmlformats.org/officeDocument/2006/relationships/image" Target="../media/image90.png"/><Relationship Id="rId3" Type="http://schemas.openxmlformats.org/officeDocument/2006/relationships/image" Target="../media/image75.png"/><Relationship Id="rId21" Type="http://schemas.openxmlformats.org/officeDocument/2006/relationships/image" Target="../media/image93.png"/><Relationship Id="rId7" Type="http://schemas.openxmlformats.org/officeDocument/2006/relationships/image" Target="../media/image79.png"/><Relationship Id="rId12" Type="http://schemas.openxmlformats.org/officeDocument/2006/relationships/image" Target="../media/image84.png"/><Relationship Id="rId17" Type="http://schemas.openxmlformats.org/officeDocument/2006/relationships/image" Target="../media/image89.png"/><Relationship Id="rId2" Type="http://schemas.openxmlformats.org/officeDocument/2006/relationships/image" Target="../media/image74.png"/><Relationship Id="rId16" Type="http://schemas.openxmlformats.org/officeDocument/2006/relationships/image" Target="../media/image88.png"/><Relationship Id="rId20" Type="http://schemas.openxmlformats.org/officeDocument/2006/relationships/image" Target="../media/image92.png"/><Relationship Id="rId1" Type="http://schemas.openxmlformats.org/officeDocument/2006/relationships/slideLayout" Target="../slideLayouts/slideLayout61.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5" Type="http://schemas.openxmlformats.org/officeDocument/2006/relationships/image" Target="../media/image87.png"/><Relationship Id="rId23" Type="http://schemas.openxmlformats.org/officeDocument/2006/relationships/image" Target="../media/image95.png"/><Relationship Id="rId10" Type="http://schemas.openxmlformats.org/officeDocument/2006/relationships/image" Target="../media/image82.png"/><Relationship Id="rId19" Type="http://schemas.openxmlformats.org/officeDocument/2006/relationships/image" Target="../media/image91.png"/><Relationship Id="rId4" Type="http://schemas.openxmlformats.org/officeDocument/2006/relationships/image" Target="../media/image76.png"/><Relationship Id="rId9" Type="http://schemas.openxmlformats.org/officeDocument/2006/relationships/image" Target="../media/image81.png"/><Relationship Id="rId14" Type="http://schemas.openxmlformats.org/officeDocument/2006/relationships/image" Target="../media/image86.png"/><Relationship Id="rId22" Type="http://schemas.openxmlformats.org/officeDocument/2006/relationships/image" Target="../media/image94.png"/></Relationships>
</file>

<file path=ppt/slides/_rels/slide39.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png"/><Relationship Id="rId18" Type="http://schemas.openxmlformats.org/officeDocument/2006/relationships/image" Target="../media/image112.png"/><Relationship Id="rId3" Type="http://schemas.openxmlformats.org/officeDocument/2006/relationships/image" Target="../media/image97.png"/><Relationship Id="rId21" Type="http://schemas.openxmlformats.org/officeDocument/2006/relationships/image" Target="../media/image115.png"/><Relationship Id="rId7" Type="http://schemas.openxmlformats.org/officeDocument/2006/relationships/image" Target="../media/image101.png"/><Relationship Id="rId12" Type="http://schemas.openxmlformats.org/officeDocument/2006/relationships/image" Target="../media/image106.png"/><Relationship Id="rId17" Type="http://schemas.openxmlformats.org/officeDocument/2006/relationships/image" Target="../media/image111.png"/><Relationship Id="rId2" Type="http://schemas.openxmlformats.org/officeDocument/2006/relationships/image" Target="../media/image96.png"/><Relationship Id="rId16" Type="http://schemas.openxmlformats.org/officeDocument/2006/relationships/image" Target="../media/image110.png"/><Relationship Id="rId20" Type="http://schemas.openxmlformats.org/officeDocument/2006/relationships/image" Target="../media/image114.png"/><Relationship Id="rId1" Type="http://schemas.openxmlformats.org/officeDocument/2006/relationships/slideLayout" Target="../slideLayouts/slideLayout61.xml"/><Relationship Id="rId6" Type="http://schemas.openxmlformats.org/officeDocument/2006/relationships/image" Target="../media/image100.png"/><Relationship Id="rId11" Type="http://schemas.openxmlformats.org/officeDocument/2006/relationships/image" Target="../media/image105.png"/><Relationship Id="rId5" Type="http://schemas.openxmlformats.org/officeDocument/2006/relationships/image" Target="../media/image99.png"/><Relationship Id="rId15" Type="http://schemas.openxmlformats.org/officeDocument/2006/relationships/image" Target="../media/image109.png"/><Relationship Id="rId23" Type="http://schemas.openxmlformats.org/officeDocument/2006/relationships/image" Target="../media/image117.png"/><Relationship Id="rId10" Type="http://schemas.openxmlformats.org/officeDocument/2006/relationships/image" Target="../media/image104.png"/><Relationship Id="rId19" Type="http://schemas.openxmlformats.org/officeDocument/2006/relationships/image" Target="../media/image113.png"/><Relationship Id="rId4" Type="http://schemas.openxmlformats.org/officeDocument/2006/relationships/image" Target="../media/image98.png"/><Relationship Id="rId9" Type="http://schemas.openxmlformats.org/officeDocument/2006/relationships/image" Target="../media/image103.png"/><Relationship Id="rId14" Type="http://schemas.openxmlformats.org/officeDocument/2006/relationships/image" Target="../media/image108.png"/><Relationship Id="rId22" Type="http://schemas.openxmlformats.org/officeDocument/2006/relationships/image" Target="../media/image1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0.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29.png"/><Relationship Id="rId18" Type="http://schemas.openxmlformats.org/officeDocument/2006/relationships/image" Target="../media/image134.png"/><Relationship Id="rId3" Type="http://schemas.openxmlformats.org/officeDocument/2006/relationships/image" Target="../media/image119.png"/><Relationship Id="rId21" Type="http://schemas.openxmlformats.org/officeDocument/2006/relationships/image" Target="../media/image137.png"/><Relationship Id="rId7" Type="http://schemas.openxmlformats.org/officeDocument/2006/relationships/image" Target="../media/image123.png"/><Relationship Id="rId12" Type="http://schemas.openxmlformats.org/officeDocument/2006/relationships/image" Target="../media/image128.png"/><Relationship Id="rId17" Type="http://schemas.openxmlformats.org/officeDocument/2006/relationships/image" Target="../media/image133.png"/><Relationship Id="rId2" Type="http://schemas.openxmlformats.org/officeDocument/2006/relationships/image" Target="../media/image118.png"/><Relationship Id="rId16" Type="http://schemas.openxmlformats.org/officeDocument/2006/relationships/image" Target="../media/image132.png"/><Relationship Id="rId20" Type="http://schemas.openxmlformats.org/officeDocument/2006/relationships/image" Target="../media/image136.png"/><Relationship Id="rId1" Type="http://schemas.openxmlformats.org/officeDocument/2006/relationships/slideLayout" Target="../slideLayouts/slideLayout61.xml"/><Relationship Id="rId6" Type="http://schemas.openxmlformats.org/officeDocument/2006/relationships/image" Target="../media/image122.png"/><Relationship Id="rId11" Type="http://schemas.openxmlformats.org/officeDocument/2006/relationships/image" Target="../media/image127.png"/><Relationship Id="rId5" Type="http://schemas.openxmlformats.org/officeDocument/2006/relationships/image" Target="../media/image121.png"/><Relationship Id="rId15" Type="http://schemas.openxmlformats.org/officeDocument/2006/relationships/image" Target="../media/image131.png"/><Relationship Id="rId23" Type="http://schemas.openxmlformats.org/officeDocument/2006/relationships/image" Target="../media/image139.png"/><Relationship Id="rId10" Type="http://schemas.openxmlformats.org/officeDocument/2006/relationships/image" Target="../media/image126.png"/><Relationship Id="rId19" Type="http://schemas.openxmlformats.org/officeDocument/2006/relationships/image" Target="../media/image135.png"/><Relationship Id="rId4" Type="http://schemas.openxmlformats.org/officeDocument/2006/relationships/image" Target="../media/image120.png"/><Relationship Id="rId9" Type="http://schemas.openxmlformats.org/officeDocument/2006/relationships/image" Target="../media/image125.png"/><Relationship Id="rId14" Type="http://schemas.openxmlformats.org/officeDocument/2006/relationships/image" Target="../media/image130.png"/><Relationship Id="rId22" Type="http://schemas.openxmlformats.org/officeDocument/2006/relationships/image" Target="../media/image138.png"/></Relationships>
</file>

<file path=ppt/slides/_rels/slide41.xml.rels><?xml version="1.0" encoding="UTF-8" standalone="yes"?>
<Relationships xmlns="http://schemas.openxmlformats.org/package/2006/relationships"><Relationship Id="rId8" Type="http://schemas.openxmlformats.org/officeDocument/2006/relationships/image" Target="../media/image146.png"/><Relationship Id="rId13" Type="http://schemas.openxmlformats.org/officeDocument/2006/relationships/image" Target="../media/image151.png"/><Relationship Id="rId18" Type="http://schemas.openxmlformats.org/officeDocument/2006/relationships/image" Target="../media/image156.png"/><Relationship Id="rId3" Type="http://schemas.openxmlformats.org/officeDocument/2006/relationships/image" Target="../media/image141.png"/><Relationship Id="rId21" Type="http://schemas.openxmlformats.org/officeDocument/2006/relationships/image" Target="../media/image159.png"/><Relationship Id="rId7" Type="http://schemas.openxmlformats.org/officeDocument/2006/relationships/image" Target="../media/image145.png"/><Relationship Id="rId12" Type="http://schemas.openxmlformats.org/officeDocument/2006/relationships/image" Target="../media/image150.png"/><Relationship Id="rId17" Type="http://schemas.openxmlformats.org/officeDocument/2006/relationships/image" Target="../media/image155.png"/><Relationship Id="rId2" Type="http://schemas.openxmlformats.org/officeDocument/2006/relationships/image" Target="../media/image140.png"/><Relationship Id="rId16" Type="http://schemas.openxmlformats.org/officeDocument/2006/relationships/image" Target="../media/image154.png"/><Relationship Id="rId20" Type="http://schemas.openxmlformats.org/officeDocument/2006/relationships/image" Target="../media/image158.png"/><Relationship Id="rId1" Type="http://schemas.openxmlformats.org/officeDocument/2006/relationships/slideLayout" Target="../slideLayouts/slideLayout61.xml"/><Relationship Id="rId6" Type="http://schemas.openxmlformats.org/officeDocument/2006/relationships/image" Target="../media/image144.png"/><Relationship Id="rId11" Type="http://schemas.openxmlformats.org/officeDocument/2006/relationships/image" Target="../media/image149.png"/><Relationship Id="rId5" Type="http://schemas.openxmlformats.org/officeDocument/2006/relationships/image" Target="../media/image143.png"/><Relationship Id="rId15" Type="http://schemas.openxmlformats.org/officeDocument/2006/relationships/image" Target="../media/image153.png"/><Relationship Id="rId23" Type="http://schemas.openxmlformats.org/officeDocument/2006/relationships/image" Target="../media/image161.png"/><Relationship Id="rId10" Type="http://schemas.openxmlformats.org/officeDocument/2006/relationships/image" Target="../media/image148.png"/><Relationship Id="rId19" Type="http://schemas.openxmlformats.org/officeDocument/2006/relationships/image" Target="../media/image157.png"/><Relationship Id="rId4" Type="http://schemas.openxmlformats.org/officeDocument/2006/relationships/image" Target="../media/image142.png"/><Relationship Id="rId9" Type="http://schemas.openxmlformats.org/officeDocument/2006/relationships/image" Target="../media/image147.png"/><Relationship Id="rId14" Type="http://schemas.openxmlformats.org/officeDocument/2006/relationships/image" Target="../media/image152.png"/><Relationship Id="rId22" Type="http://schemas.openxmlformats.org/officeDocument/2006/relationships/image" Target="../media/image16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C0246A-3A11-EDE4-4463-8F2F77F50E0E}"/>
              </a:ext>
            </a:extLst>
          </p:cNvPr>
          <p:cNvSpPr/>
          <p:nvPr/>
        </p:nvSpPr>
        <p:spPr>
          <a:xfrm>
            <a:off x="8229600" y="0"/>
            <a:ext cx="3962400" cy="6858000"/>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Roboto" panose="02000000000000000000" pitchFamily="2" charset="0"/>
                <a:ea typeface="Roboto" panose="02000000000000000000" pitchFamily="2" charset="0"/>
              </a:rPr>
              <a:t>Add image</a:t>
            </a:r>
          </a:p>
        </p:txBody>
      </p:sp>
      <p:sp>
        <p:nvSpPr>
          <p:cNvPr id="2" name="Title 1">
            <a:extLst>
              <a:ext uri="{FF2B5EF4-FFF2-40B4-BE49-F238E27FC236}">
                <a16:creationId xmlns:a16="http://schemas.microsoft.com/office/drawing/2014/main" id="{CCE6C082-1868-5AE5-4779-89520C209F58}"/>
              </a:ext>
            </a:extLst>
          </p:cNvPr>
          <p:cNvSpPr>
            <a:spLocks noGrp="1"/>
          </p:cNvSpPr>
          <p:nvPr>
            <p:ph type="ctrTitle"/>
          </p:nvPr>
        </p:nvSpPr>
        <p:spPr>
          <a:xfrm>
            <a:off x="896938" y="2001837"/>
            <a:ext cx="6776852" cy="2819543"/>
          </a:xfrm>
        </p:spPr>
        <p:txBody>
          <a:bodyPr/>
          <a:lstStyle/>
          <a:p>
            <a:endParaRPr lang="en-US" dirty="0">
              <a:latin typeface="Roboto" panose="02000000000000000000" pitchFamily="2" charset="0"/>
              <a:ea typeface="Roboto" panose="02000000000000000000" pitchFamily="2" charset="0"/>
            </a:endParaRPr>
          </a:p>
        </p:txBody>
      </p:sp>
      <p:sp>
        <p:nvSpPr>
          <p:cNvPr id="3" name="Subtitle 2">
            <a:extLst>
              <a:ext uri="{FF2B5EF4-FFF2-40B4-BE49-F238E27FC236}">
                <a16:creationId xmlns:a16="http://schemas.microsoft.com/office/drawing/2014/main" id="{6EA42DB2-D3B9-40B0-C6D7-C5E7FC8F4049}"/>
              </a:ext>
            </a:extLst>
          </p:cNvPr>
          <p:cNvSpPr>
            <a:spLocks noGrp="1"/>
          </p:cNvSpPr>
          <p:nvPr>
            <p:ph type="subTitle" idx="1"/>
          </p:nvPr>
        </p:nvSpPr>
        <p:spPr>
          <a:xfrm>
            <a:off x="896751" y="4821381"/>
            <a:ext cx="6777037" cy="875805"/>
          </a:xfrm>
        </p:spPr>
        <p:txBody>
          <a:bodyPr/>
          <a:lstStyle/>
          <a:p>
            <a:endParaRPr lang="en-US" dirty="0">
              <a:latin typeface="Roboto" panose="02000000000000000000" pitchFamily="2" charset="0"/>
              <a:ea typeface="Roboto" panose="02000000000000000000" pitchFamily="2" charset="0"/>
            </a:endParaRPr>
          </a:p>
        </p:txBody>
      </p:sp>
      <p:sp>
        <p:nvSpPr>
          <p:cNvPr id="4" name="Text Placeholder 3">
            <a:extLst>
              <a:ext uri="{FF2B5EF4-FFF2-40B4-BE49-F238E27FC236}">
                <a16:creationId xmlns:a16="http://schemas.microsoft.com/office/drawing/2014/main" id="{20B642AC-12AE-1E39-0704-B4B22E141C7A}"/>
              </a:ext>
            </a:extLst>
          </p:cNvPr>
          <p:cNvSpPr>
            <a:spLocks noGrp="1"/>
          </p:cNvSpPr>
          <p:nvPr>
            <p:ph type="body" sz="quarter" idx="4294967295"/>
          </p:nvPr>
        </p:nvSpPr>
        <p:spPr>
          <a:xfrm>
            <a:off x="896751" y="1520042"/>
            <a:ext cx="6777037" cy="481796"/>
          </a:xfrm>
        </p:spPr>
        <p:txBody>
          <a:body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920985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94475-9170-4AD5-C29B-14B49C8FC41F}"/>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1945537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0683CB5-1CDB-DED7-71B9-45965C943681}"/>
              </a:ext>
            </a:extLst>
          </p:cNvPr>
          <p:cNvSpPr>
            <a:spLocks noGrp="1"/>
          </p:cNvSpPr>
          <p:nvPr>
            <p:ph type="body" sz="quarter" idx="10"/>
          </p:nvPr>
        </p:nvSpPr>
        <p:spPr/>
        <p:txBody>
          <a:bodyPr/>
          <a:lstStyle/>
          <a:p>
            <a:endParaRPr lang="en-US" dirty="0"/>
          </a:p>
        </p:txBody>
      </p:sp>
      <p:sp>
        <p:nvSpPr>
          <p:cNvPr id="3" name="Text Placeholder 2">
            <a:extLst>
              <a:ext uri="{FF2B5EF4-FFF2-40B4-BE49-F238E27FC236}">
                <a16:creationId xmlns:a16="http://schemas.microsoft.com/office/drawing/2014/main" id="{8ADEC7DF-4F6A-ADF8-B3A2-17EFEB18AC45}"/>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97139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8EAC9CA-0593-6EBB-E3AA-28F9FB4D1366}"/>
              </a:ext>
            </a:extLst>
          </p:cNvPr>
          <p:cNvSpPr>
            <a:spLocks noGrp="1"/>
          </p:cNvSpPr>
          <p:nvPr>
            <p:ph type="body" sz="quarter" idx="10"/>
          </p:nvPr>
        </p:nvSpPr>
        <p:spPr/>
        <p:txBody>
          <a:bodyPr/>
          <a:lstStyle/>
          <a:p>
            <a:endParaRPr lang="en-US" dirty="0"/>
          </a:p>
        </p:txBody>
      </p:sp>
      <p:sp>
        <p:nvSpPr>
          <p:cNvPr id="3" name="Text Placeholder 2">
            <a:extLst>
              <a:ext uri="{FF2B5EF4-FFF2-40B4-BE49-F238E27FC236}">
                <a16:creationId xmlns:a16="http://schemas.microsoft.com/office/drawing/2014/main" id="{BEE4023E-1187-0825-DA27-EDEA754DACC0}"/>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701144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0BC737-7C00-E732-0939-5EE4F6B21B2D}"/>
              </a:ext>
            </a:extLst>
          </p:cNvPr>
          <p:cNvSpPr>
            <a:spLocks noGrp="1"/>
          </p:cNvSpPr>
          <p:nvPr>
            <p:ph type="body" sz="quarter" idx="10"/>
          </p:nvPr>
        </p:nvSpPr>
        <p:spPr/>
        <p:txBody>
          <a:bodyPr/>
          <a:lstStyle/>
          <a:p>
            <a:endParaRPr lang="en-US" dirty="0">
              <a:latin typeface="Roboto" panose="02000000000000000000" pitchFamily="2" charset="0"/>
              <a:ea typeface="Roboto" panose="02000000000000000000" pitchFamily="2" charset="0"/>
            </a:endParaRPr>
          </a:p>
        </p:txBody>
      </p:sp>
      <p:sp>
        <p:nvSpPr>
          <p:cNvPr id="3" name="Text Placeholder 2">
            <a:extLst>
              <a:ext uri="{FF2B5EF4-FFF2-40B4-BE49-F238E27FC236}">
                <a16:creationId xmlns:a16="http://schemas.microsoft.com/office/drawing/2014/main" id="{E31A9D02-6AFB-4302-DBDC-40F92D50D7C3}"/>
              </a:ext>
            </a:extLst>
          </p:cNvPr>
          <p:cNvSpPr>
            <a:spLocks noGrp="1"/>
          </p:cNvSpPr>
          <p:nvPr>
            <p:ph type="body" sz="quarter" idx="11"/>
          </p:nvPr>
        </p:nvSpPr>
        <p:spPr/>
        <p:txBody>
          <a:bodyPr/>
          <a:lstStyle/>
          <a:p>
            <a:endParaRPr lang="en-US" dirty="0">
              <a:latin typeface="Roboto" panose="02000000000000000000" pitchFamily="2" charset="0"/>
              <a:ea typeface="Roboto" panose="02000000000000000000" pitchFamily="2" charset="0"/>
            </a:endParaRPr>
          </a:p>
        </p:txBody>
      </p:sp>
      <p:sp>
        <p:nvSpPr>
          <p:cNvPr id="4" name="Text Placeholder 3">
            <a:extLst>
              <a:ext uri="{FF2B5EF4-FFF2-40B4-BE49-F238E27FC236}">
                <a16:creationId xmlns:a16="http://schemas.microsoft.com/office/drawing/2014/main" id="{E6912870-6582-FBC8-DE5D-E492BF026565}"/>
              </a:ext>
            </a:extLst>
          </p:cNvPr>
          <p:cNvSpPr>
            <a:spLocks noGrp="1"/>
          </p:cNvSpPr>
          <p:nvPr>
            <p:ph type="body" sz="quarter" idx="13"/>
          </p:nvPr>
        </p:nvSpPr>
        <p:spPr/>
        <p:txBody>
          <a:body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524263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434833-87E6-5364-3250-4EF61CB53907}"/>
              </a:ext>
            </a:extLst>
          </p:cNvPr>
          <p:cNvSpPr>
            <a:spLocks noGrp="1"/>
          </p:cNvSpPr>
          <p:nvPr>
            <p:ph type="body" sz="quarter" idx="10"/>
          </p:nvPr>
        </p:nvSpPr>
        <p:spPr/>
        <p:txBody>
          <a:bodyPr/>
          <a:lstStyle/>
          <a:p>
            <a:endParaRPr lang="en-US" dirty="0">
              <a:latin typeface="Roboto" panose="02000000000000000000" pitchFamily="2" charset="0"/>
              <a:ea typeface="Roboto" panose="02000000000000000000" pitchFamily="2" charset="0"/>
            </a:endParaRPr>
          </a:p>
        </p:txBody>
      </p:sp>
      <p:sp>
        <p:nvSpPr>
          <p:cNvPr id="3" name="Text Placeholder 2">
            <a:extLst>
              <a:ext uri="{FF2B5EF4-FFF2-40B4-BE49-F238E27FC236}">
                <a16:creationId xmlns:a16="http://schemas.microsoft.com/office/drawing/2014/main" id="{2AFCA2B8-7910-EF17-588B-CCEDA904FC61}"/>
              </a:ext>
            </a:extLst>
          </p:cNvPr>
          <p:cNvSpPr>
            <a:spLocks noGrp="1"/>
          </p:cNvSpPr>
          <p:nvPr>
            <p:ph type="body" sz="quarter" idx="11"/>
          </p:nvPr>
        </p:nvSpPr>
        <p:spPr/>
        <p:txBody>
          <a:body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697871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9C0F8E-B0B9-4D08-29EC-5DFFE63304C0}"/>
              </a:ext>
            </a:extLst>
          </p:cNvPr>
          <p:cNvSpPr>
            <a:spLocks noGrp="1"/>
          </p:cNvSpPr>
          <p:nvPr>
            <p:ph type="body" sz="quarter" idx="10"/>
          </p:nvPr>
        </p:nvSpPr>
        <p:spPr/>
        <p:txBody>
          <a:bodyPr/>
          <a:lstStyle/>
          <a:p>
            <a:endParaRPr lang="en-US" dirty="0"/>
          </a:p>
        </p:txBody>
      </p:sp>
      <p:sp>
        <p:nvSpPr>
          <p:cNvPr id="3" name="Text Placeholder 2">
            <a:extLst>
              <a:ext uri="{FF2B5EF4-FFF2-40B4-BE49-F238E27FC236}">
                <a16:creationId xmlns:a16="http://schemas.microsoft.com/office/drawing/2014/main" id="{2263F053-CB4B-FEAA-AD18-A4C3103D5FD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75060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7AFB76-EAA7-1CBC-9753-6FECF91B3440}"/>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29B1E644-CD3B-DEC5-637D-4184DF34CCB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820672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3E1B9B-0500-E77D-F609-7CB861211D25}"/>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9589EBF9-2969-92DC-BBC3-3CF01D8E0EC3}"/>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440432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E5A7FE0-7618-5D51-FD75-2C145278F903}"/>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4884BED1-A934-F809-7A92-DF2B13165940}"/>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12421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0B08DF-89B8-3DE3-8AE6-BE33DBE05EF5}"/>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EA75CE18-34CB-B011-9F5E-7507DB2AAE2E}"/>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25534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521B3-E009-1B11-5170-5D4276522F76}"/>
              </a:ext>
            </a:extLst>
          </p:cNvPr>
          <p:cNvSpPr>
            <a:spLocks noGrp="1"/>
          </p:cNvSpPr>
          <p:nvPr>
            <p:ph type="ctrTitle"/>
          </p:nvPr>
        </p:nvSpPr>
        <p:spPr/>
        <p:txBody>
          <a:bodyPr/>
          <a:lstStyle/>
          <a:p>
            <a:endParaRPr lang="en-US"/>
          </a:p>
        </p:txBody>
      </p:sp>
    </p:spTree>
    <p:extLst>
      <p:ext uri="{BB962C8B-B14F-4D97-AF65-F5344CB8AC3E}">
        <p14:creationId xmlns:p14="http://schemas.microsoft.com/office/powerpoint/2010/main" val="3253137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60A67CC-AFD2-220A-B678-F5DC87E24F00}"/>
              </a:ext>
            </a:extLst>
          </p:cNvPr>
          <p:cNvSpPr>
            <a:spLocks noGrp="1"/>
          </p:cNvSpPr>
          <p:nvPr>
            <p:ph type="body" sz="quarter" idx="10"/>
          </p:nvPr>
        </p:nvSpPr>
        <p:spPr/>
        <p:txBody>
          <a:bodyPr/>
          <a:lstStyle/>
          <a:p>
            <a:endParaRPr lang="en-US" dirty="0"/>
          </a:p>
        </p:txBody>
      </p:sp>
      <p:sp>
        <p:nvSpPr>
          <p:cNvPr id="3" name="Text Placeholder 2">
            <a:extLst>
              <a:ext uri="{FF2B5EF4-FFF2-40B4-BE49-F238E27FC236}">
                <a16:creationId xmlns:a16="http://schemas.microsoft.com/office/drawing/2014/main" id="{34A6403E-0F2C-5281-C4B1-C22E018C8C4D}"/>
              </a:ext>
            </a:extLst>
          </p:cNvPr>
          <p:cNvSpPr>
            <a:spLocks noGrp="1"/>
          </p:cNvSpPr>
          <p:nvPr>
            <p:ph type="body" sz="quarter" idx="11"/>
          </p:nvPr>
        </p:nvSpPr>
        <p:spPr/>
        <p:txBody>
          <a:bodyPr/>
          <a:lstStyle/>
          <a:p>
            <a:endParaRPr lang="en-US" dirty="0"/>
          </a:p>
        </p:txBody>
      </p:sp>
      <p:sp>
        <p:nvSpPr>
          <p:cNvPr id="4" name="Text Placeholder 3">
            <a:extLst>
              <a:ext uri="{FF2B5EF4-FFF2-40B4-BE49-F238E27FC236}">
                <a16:creationId xmlns:a16="http://schemas.microsoft.com/office/drawing/2014/main" id="{38B00F1B-6C89-17AB-B7EA-7817D8917101}"/>
              </a:ext>
            </a:extLst>
          </p:cNvPr>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265347997"/>
      </p:ext>
    </p:extLst>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92B0EF-EE35-13D3-15F8-1FC987B50C14}"/>
              </a:ext>
            </a:extLst>
          </p:cNvPr>
          <p:cNvSpPr>
            <a:spLocks noGrp="1"/>
          </p:cNvSpPr>
          <p:nvPr>
            <p:ph type="body" sz="quarter" idx="10"/>
          </p:nvPr>
        </p:nvSpPr>
        <p:spPr/>
        <p:txBody>
          <a:bodyPr/>
          <a:lstStyle/>
          <a:p>
            <a:endParaRPr lang="en-US" dirty="0">
              <a:latin typeface="Roboto" panose="02000000000000000000" pitchFamily="2" charset="0"/>
              <a:ea typeface="Roboto" panose="02000000000000000000" pitchFamily="2" charset="0"/>
            </a:endParaRPr>
          </a:p>
        </p:txBody>
      </p:sp>
      <p:sp>
        <p:nvSpPr>
          <p:cNvPr id="3" name="Text Placeholder 2">
            <a:extLst>
              <a:ext uri="{FF2B5EF4-FFF2-40B4-BE49-F238E27FC236}">
                <a16:creationId xmlns:a16="http://schemas.microsoft.com/office/drawing/2014/main" id="{6654A787-83E7-E8AD-4C14-5A045A393801}"/>
              </a:ext>
            </a:extLst>
          </p:cNvPr>
          <p:cNvSpPr>
            <a:spLocks noGrp="1"/>
          </p:cNvSpPr>
          <p:nvPr>
            <p:ph type="body" sz="quarter" idx="11"/>
          </p:nvPr>
        </p:nvSpPr>
        <p:spPr/>
        <p:txBody>
          <a:bodyPr/>
          <a:lstStyle/>
          <a:p>
            <a:endParaRPr lang="en-US" dirty="0">
              <a:latin typeface="Roboto" panose="02000000000000000000" pitchFamily="2" charset="0"/>
              <a:ea typeface="Roboto" panose="02000000000000000000" pitchFamily="2" charset="0"/>
            </a:endParaRPr>
          </a:p>
        </p:txBody>
      </p:sp>
      <p:sp>
        <p:nvSpPr>
          <p:cNvPr id="4" name="Text Placeholder 3">
            <a:extLst>
              <a:ext uri="{FF2B5EF4-FFF2-40B4-BE49-F238E27FC236}">
                <a16:creationId xmlns:a16="http://schemas.microsoft.com/office/drawing/2014/main" id="{6535C9CE-266A-3BC9-429E-7D8C73D284D5}"/>
              </a:ext>
            </a:extLst>
          </p:cNvPr>
          <p:cNvSpPr>
            <a:spLocks noGrp="1"/>
          </p:cNvSpPr>
          <p:nvPr>
            <p:ph type="body" sz="quarter" idx="12"/>
          </p:nvPr>
        </p:nvSpPr>
        <p:spPr/>
        <p:txBody>
          <a:body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756107394"/>
      </p:ext>
    </p:extLst>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BCCA38-3031-3D0E-8592-9246F7F70FD9}"/>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FFD16151-40E7-CD13-0AC5-9F7A655DD9FC}"/>
              </a:ext>
            </a:extLst>
          </p:cNvPr>
          <p:cNvSpPr>
            <a:spLocks noGrp="1"/>
          </p:cNvSpPr>
          <p:nvPr>
            <p:ph type="body" sz="quarter" idx="11"/>
          </p:nvPr>
        </p:nvSpPr>
        <p:spPr/>
        <p:txBody>
          <a:bodyPr/>
          <a:lstStyle/>
          <a:p>
            <a:endParaRPr lang="en-US"/>
          </a:p>
        </p:txBody>
      </p:sp>
      <p:sp>
        <p:nvSpPr>
          <p:cNvPr id="4" name="Text Placeholder 3">
            <a:extLst>
              <a:ext uri="{FF2B5EF4-FFF2-40B4-BE49-F238E27FC236}">
                <a16:creationId xmlns:a16="http://schemas.microsoft.com/office/drawing/2014/main" id="{F67C6865-5D91-DC49-B896-833F749D608C}"/>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897772045"/>
      </p:ext>
    </p:extLst>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A2AEF3-8DA8-6AE2-1E6F-8DE3754BA4C0}"/>
              </a:ext>
            </a:extLst>
          </p:cNvPr>
          <p:cNvSpPr>
            <a:spLocks noGrp="1"/>
          </p:cNvSpPr>
          <p:nvPr>
            <p:ph type="body" sz="quarter" idx="13"/>
          </p:nvPr>
        </p:nvSpPr>
        <p:spPr/>
        <p:txBody>
          <a:bodyPr/>
          <a:lstStyle/>
          <a:p>
            <a:endParaRPr lang="en-US" dirty="0">
              <a:latin typeface="Roboto" panose="02000000000000000000" pitchFamily="2" charset="0"/>
              <a:ea typeface="Roboto" panose="02000000000000000000" pitchFamily="2" charset="0"/>
            </a:endParaRPr>
          </a:p>
        </p:txBody>
      </p:sp>
      <p:sp>
        <p:nvSpPr>
          <p:cNvPr id="3" name="Text Placeholder 2">
            <a:extLst>
              <a:ext uri="{FF2B5EF4-FFF2-40B4-BE49-F238E27FC236}">
                <a16:creationId xmlns:a16="http://schemas.microsoft.com/office/drawing/2014/main" id="{1341D9B8-1161-FAF8-C4BC-3B89AB60906D}"/>
              </a:ext>
            </a:extLst>
          </p:cNvPr>
          <p:cNvSpPr>
            <a:spLocks noGrp="1"/>
          </p:cNvSpPr>
          <p:nvPr>
            <p:ph type="body" sz="quarter" idx="11"/>
          </p:nvPr>
        </p:nvSpPr>
        <p:spPr/>
        <p:txBody>
          <a:body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800000292"/>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10298-7F4A-E3D5-6B7A-3A496247CBDD}"/>
              </a:ext>
            </a:extLst>
          </p:cNvPr>
          <p:cNvSpPr>
            <a:spLocks noGrp="1"/>
          </p:cNvSpPr>
          <p:nvPr>
            <p:ph type="title"/>
          </p:nvPr>
        </p:nvSpPr>
        <p:spPr/>
        <p:txBody>
          <a:bodyPr/>
          <a:lstStyle/>
          <a:p>
            <a:endParaRPr lang="en-US" dirty="0">
              <a:latin typeface="Roboto" panose="02000000000000000000" pitchFamily="2" charset="0"/>
              <a:ea typeface="Roboto" panose="02000000000000000000" pitchFamily="2" charset="0"/>
            </a:endParaRPr>
          </a:p>
        </p:txBody>
      </p:sp>
      <p:sp>
        <p:nvSpPr>
          <p:cNvPr id="3" name="Text Placeholder 2">
            <a:extLst>
              <a:ext uri="{FF2B5EF4-FFF2-40B4-BE49-F238E27FC236}">
                <a16:creationId xmlns:a16="http://schemas.microsoft.com/office/drawing/2014/main" id="{D226C61F-7910-3D59-093D-52D0FA1CFB79}"/>
              </a:ext>
            </a:extLst>
          </p:cNvPr>
          <p:cNvSpPr>
            <a:spLocks noGrp="1"/>
          </p:cNvSpPr>
          <p:nvPr>
            <p:ph type="body" sz="quarter" idx="10"/>
          </p:nvPr>
        </p:nvSpPr>
        <p:spPr/>
        <p:txBody>
          <a:bodyPr/>
          <a:lstStyle/>
          <a:p>
            <a:endParaRPr lang="en-US" dirty="0">
              <a:solidFill>
                <a:schemeClr val="tx2">
                  <a:lumMod val="40000"/>
                  <a:lumOff val="60000"/>
                </a:schemeClr>
              </a:solidFill>
              <a:latin typeface="Roboto" panose="02000000000000000000" pitchFamily="2" charset="0"/>
              <a:ea typeface="Roboto" panose="02000000000000000000" pitchFamily="2" charset="0"/>
            </a:endParaRPr>
          </a:p>
        </p:txBody>
      </p:sp>
      <p:sp>
        <p:nvSpPr>
          <p:cNvPr id="4" name="Picture Placeholder 3">
            <a:extLst>
              <a:ext uri="{FF2B5EF4-FFF2-40B4-BE49-F238E27FC236}">
                <a16:creationId xmlns:a16="http://schemas.microsoft.com/office/drawing/2014/main" id="{A5A783B9-0D14-DECD-F966-76AFDEC1D01A}"/>
              </a:ext>
            </a:extLst>
          </p:cNvPr>
          <p:cNvSpPr>
            <a:spLocks noGrp="1"/>
          </p:cNvSpPr>
          <p:nvPr>
            <p:ph type="pic" sz="quarter" idx="11"/>
          </p:nvPr>
        </p:nvSpPr>
        <p:spPr/>
        <p:txBody>
          <a:body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606427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60B083-886C-4C60-ED39-2EB21C9B81CA}"/>
              </a:ext>
            </a:extLst>
          </p:cNvPr>
          <p:cNvSpPr txBox="1"/>
          <p:nvPr/>
        </p:nvSpPr>
        <p:spPr>
          <a:xfrm>
            <a:off x="1747023" y="2436949"/>
            <a:ext cx="8697951" cy="2308324"/>
          </a:xfrm>
          <a:prstGeom prst="rect">
            <a:avLst/>
          </a:prstGeom>
          <a:noFill/>
        </p:spPr>
        <p:txBody>
          <a:bodyPr wrap="square" rtlCol="0">
            <a:spAutoFit/>
          </a:bodyPr>
          <a:lstStyle/>
          <a:p>
            <a:pPr algn="ctr"/>
            <a:r>
              <a:rPr lang="en-US" sz="7200" b="1" dirty="0">
                <a:solidFill>
                  <a:schemeClr val="tx1"/>
                </a:solidFill>
                <a:latin typeface="Roboto" panose="02000000000000000000" pitchFamily="2" charset="0"/>
                <a:ea typeface="Roboto" panose="02000000000000000000" pitchFamily="2" charset="0"/>
              </a:rPr>
              <a:t>DIVIDER</a:t>
            </a:r>
          </a:p>
          <a:p>
            <a:pPr algn="ctr"/>
            <a:r>
              <a:rPr lang="en-US" sz="7200" b="1" dirty="0">
                <a:solidFill>
                  <a:schemeClr val="tx1"/>
                </a:solidFill>
                <a:latin typeface="Roboto" panose="02000000000000000000" pitchFamily="2" charset="0"/>
                <a:ea typeface="Roboto" panose="02000000000000000000" pitchFamily="2" charset="0"/>
              </a:rPr>
              <a:t>SLIDE</a:t>
            </a:r>
          </a:p>
        </p:txBody>
      </p:sp>
    </p:spTree>
    <p:extLst>
      <p:ext uri="{BB962C8B-B14F-4D97-AF65-F5344CB8AC3E}">
        <p14:creationId xmlns:p14="http://schemas.microsoft.com/office/powerpoint/2010/main" val="16031256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A28B9-0B45-D687-D97C-87CA1AF5657D}"/>
              </a:ext>
            </a:extLst>
          </p:cNvPr>
          <p:cNvSpPr>
            <a:spLocks noGrp="1"/>
          </p:cNvSpPr>
          <p:nvPr>
            <p:ph type="title"/>
          </p:nvPr>
        </p:nvSpPr>
        <p:spPr/>
        <p:txBody>
          <a:bodyPr/>
          <a:lstStyle/>
          <a:p>
            <a:endParaRPr lang="en-US" dirty="0">
              <a:solidFill>
                <a:schemeClr val="tx1"/>
              </a:solidFill>
            </a:endParaRPr>
          </a:p>
        </p:txBody>
      </p:sp>
      <p:sp>
        <p:nvSpPr>
          <p:cNvPr id="3" name="Text Placeholder 2">
            <a:extLst>
              <a:ext uri="{FF2B5EF4-FFF2-40B4-BE49-F238E27FC236}">
                <a16:creationId xmlns:a16="http://schemas.microsoft.com/office/drawing/2014/main" id="{AEA72EAE-0920-F7E6-DA1A-E35DCDFC9EBF}"/>
              </a:ext>
            </a:extLst>
          </p:cNvPr>
          <p:cNvSpPr>
            <a:spLocks noGrp="1"/>
          </p:cNvSpPr>
          <p:nvPr>
            <p:ph type="body" sz="quarter" idx="10"/>
          </p:nvPr>
        </p:nvSpPr>
        <p:spPr/>
        <p:txBody>
          <a:bodyPr/>
          <a:lstStyle/>
          <a:p>
            <a:endParaRPr lang="en-US" dirty="0">
              <a:solidFill>
                <a:schemeClr val="tx2"/>
              </a:solidFill>
            </a:endParaRPr>
          </a:p>
        </p:txBody>
      </p:sp>
      <p:sp>
        <p:nvSpPr>
          <p:cNvPr id="4" name="Picture Placeholder 3">
            <a:extLst>
              <a:ext uri="{FF2B5EF4-FFF2-40B4-BE49-F238E27FC236}">
                <a16:creationId xmlns:a16="http://schemas.microsoft.com/office/drawing/2014/main" id="{20702972-5560-9551-5665-A232F1131A09}"/>
              </a:ext>
            </a:extLst>
          </p:cNvPr>
          <p:cNvSpPr>
            <a:spLocks noGrp="1"/>
          </p:cNvSpPr>
          <p:nvPr>
            <p:ph type="pic" sz="quarter" idx="11"/>
          </p:nvPr>
        </p:nvSpPr>
        <p:spPr/>
        <p:txBody>
          <a:bodyPr/>
          <a:lstStyle/>
          <a:p>
            <a:endParaRPr lang="en-US" dirty="0">
              <a:solidFill>
                <a:schemeClr val="tx2"/>
              </a:solidFill>
            </a:endParaRPr>
          </a:p>
        </p:txBody>
      </p:sp>
    </p:spTree>
    <p:extLst>
      <p:ext uri="{BB962C8B-B14F-4D97-AF65-F5344CB8AC3E}">
        <p14:creationId xmlns:p14="http://schemas.microsoft.com/office/powerpoint/2010/main" val="3014124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2CBDA-4957-EB55-3F08-D9A0DF4FB93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CB264860-55A6-9323-7C15-2C15F066BA56}"/>
              </a:ext>
            </a:extLst>
          </p:cNvPr>
          <p:cNvSpPr>
            <a:spLocks noGrp="1"/>
          </p:cNvSpPr>
          <p:nvPr>
            <p:ph type="body" sz="quarter" idx="10"/>
          </p:nvPr>
        </p:nvSpPr>
        <p:spPr/>
        <p:txBody>
          <a:bodyPr/>
          <a:lstStyle/>
          <a:p>
            <a:endParaRPr lang="en-US" dirty="0">
              <a:solidFill>
                <a:schemeClr val="bg2"/>
              </a:solidFill>
            </a:endParaRPr>
          </a:p>
        </p:txBody>
      </p:sp>
      <p:sp>
        <p:nvSpPr>
          <p:cNvPr id="4" name="Picture Placeholder 3">
            <a:extLst>
              <a:ext uri="{FF2B5EF4-FFF2-40B4-BE49-F238E27FC236}">
                <a16:creationId xmlns:a16="http://schemas.microsoft.com/office/drawing/2014/main" id="{E673DAE5-4F79-9383-6772-1A3BB28EFC69}"/>
              </a:ext>
            </a:extLst>
          </p:cNvPr>
          <p:cNvSpPr>
            <a:spLocks noGrp="1"/>
          </p:cNvSpPr>
          <p:nvPr>
            <p:ph type="pic" sz="quarter" idx="11"/>
          </p:nvPr>
        </p:nvSpPr>
        <p:spPr/>
        <p:txBody>
          <a:bodyPr/>
          <a:lstStyle/>
          <a:p>
            <a:endParaRPr lang="en-US"/>
          </a:p>
        </p:txBody>
      </p:sp>
    </p:spTree>
    <p:extLst>
      <p:ext uri="{BB962C8B-B14F-4D97-AF65-F5344CB8AC3E}">
        <p14:creationId xmlns:p14="http://schemas.microsoft.com/office/powerpoint/2010/main" val="1966930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ED585-BA27-F7B3-823C-3A2E34392CC8}"/>
              </a:ext>
            </a:extLst>
          </p:cNvPr>
          <p:cNvSpPr>
            <a:spLocks noGrp="1"/>
          </p:cNvSpPr>
          <p:nvPr>
            <p:ph type="title"/>
          </p:nvPr>
        </p:nvSpPr>
        <p:spPr/>
        <p:txBody>
          <a:bodyPr/>
          <a:lstStyle/>
          <a:p>
            <a:endParaRPr lang="en-US" dirty="0">
              <a:solidFill>
                <a:schemeClr val="tx1"/>
              </a:solidFill>
            </a:endParaRPr>
          </a:p>
        </p:txBody>
      </p:sp>
      <p:sp>
        <p:nvSpPr>
          <p:cNvPr id="3" name="Text Placeholder 2">
            <a:extLst>
              <a:ext uri="{FF2B5EF4-FFF2-40B4-BE49-F238E27FC236}">
                <a16:creationId xmlns:a16="http://schemas.microsoft.com/office/drawing/2014/main" id="{424A4CB4-6180-37F2-BA45-CD7935499038}"/>
              </a:ext>
            </a:extLst>
          </p:cNvPr>
          <p:cNvSpPr>
            <a:spLocks noGrp="1"/>
          </p:cNvSpPr>
          <p:nvPr>
            <p:ph type="body" sz="quarter" idx="10"/>
          </p:nvPr>
        </p:nvSpPr>
        <p:spPr/>
        <p:txBody>
          <a:bodyPr/>
          <a:lstStyle/>
          <a:p>
            <a:endParaRPr lang="en-US" dirty="0">
              <a:solidFill>
                <a:schemeClr val="tx2"/>
              </a:solidFill>
            </a:endParaRPr>
          </a:p>
        </p:txBody>
      </p:sp>
      <p:sp>
        <p:nvSpPr>
          <p:cNvPr id="4" name="Picture Placeholder 3">
            <a:extLst>
              <a:ext uri="{FF2B5EF4-FFF2-40B4-BE49-F238E27FC236}">
                <a16:creationId xmlns:a16="http://schemas.microsoft.com/office/drawing/2014/main" id="{507641D0-A5A3-6B0F-E1C8-7385C8363430}"/>
              </a:ext>
            </a:extLst>
          </p:cNvPr>
          <p:cNvSpPr>
            <a:spLocks noGrp="1"/>
          </p:cNvSpPr>
          <p:nvPr>
            <p:ph type="pic" sz="quarter" idx="11"/>
          </p:nvPr>
        </p:nvSpPr>
        <p:spPr/>
        <p:txBody>
          <a:bodyPr/>
          <a:lstStyle/>
          <a:p>
            <a:endParaRPr lang="en-US" dirty="0">
              <a:solidFill>
                <a:schemeClr val="tx2"/>
              </a:solidFill>
            </a:endParaRPr>
          </a:p>
        </p:txBody>
      </p:sp>
    </p:spTree>
    <p:extLst>
      <p:ext uri="{BB962C8B-B14F-4D97-AF65-F5344CB8AC3E}">
        <p14:creationId xmlns:p14="http://schemas.microsoft.com/office/powerpoint/2010/main" val="3268435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2FB7B-6086-11F9-C266-9284035C0E1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12D1710-FF2A-3F2A-E20F-A1CBB72B3651}"/>
              </a:ext>
            </a:extLst>
          </p:cNvPr>
          <p:cNvSpPr>
            <a:spLocks noGrp="1"/>
          </p:cNvSpPr>
          <p:nvPr>
            <p:ph type="body" sz="quarter" idx="10"/>
          </p:nvPr>
        </p:nvSpPr>
        <p:spPr/>
        <p:txBody>
          <a:bodyPr/>
          <a:lstStyle/>
          <a:p>
            <a:endParaRPr lang="en-US" dirty="0"/>
          </a:p>
        </p:txBody>
      </p:sp>
      <p:sp>
        <p:nvSpPr>
          <p:cNvPr id="4" name="Picture Placeholder 3">
            <a:extLst>
              <a:ext uri="{FF2B5EF4-FFF2-40B4-BE49-F238E27FC236}">
                <a16:creationId xmlns:a16="http://schemas.microsoft.com/office/drawing/2014/main" id="{658EC57C-DB43-6874-EA24-C98C857CF9EB}"/>
              </a:ext>
            </a:extLst>
          </p:cNvPr>
          <p:cNvSpPr>
            <a:spLocks noGrp="1"/>
          </p:cNvSpPr>
          <p:nvPr>
            <p:ph type="pic" sz="quarter" idx="11"/>
          </p:nvPr>
        </p:nvSpPr>
        <p:spPr/>
        <p:txBody>
          <a:bodyPr/>
          <a:lstStyle/>
          <a:p>
            <a:endParaRPr lang="en-US"/>
          </a:p>
        </p:txBody>
      </p:sp>
    </p:spTree>
    <p:extLst>
      <p:ext uri="{BB962C8B-B14F-4D97-AF65-F5344CB8AC3E}">
        <p14:creationId xmlns:p14="http://schemas.microsoft.com/office/powerpoint/2010/main" val="1693930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7D09CC2-3E8F-EFE2-08A7-F4F7A007C27B}"/>
              </a:ext>
            </a:extLst>
          </p:cNvPr>
          <p:cNvSpPr>
            <a:spLocks noGrp="1"/>
          </p:cNvSpPr>
          <p:nvPr>
            <p:ph type="body" sz="quarter" idx="10"/>
          </p:nvPr>
        </p:nvSpPr>
        <p:spPr/>
        <p:txBody>
          <a:bodyPr/>
          <a:lstStyle/>
          <a:p>
            <a:endParaRPr lang="en-US"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8803729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0B76E-1836-52D1-E950-5B0455839F6E}"/>
              </a:ext>
            </a:extLst>
          </p:cNvPr>
          <p:cNvSpPr>
            <a:spLocks noGrp="1"/>
          </p:cNvSpPr>
          <p:nvPr>
            <p:ph type="title"/>
          </p:nvPr>
        </p:nvSpPr>
        <p:spPr/>
        <p:txBody>
          <a:bodyPr/>
          <a:lstStyle/>
          <a:p>
            <a:endParaRPr lang="en-US" dirty="0">
              <a:solidFill>
                <a:schemeClr val="tx1"/>
              </a:solidFill>
            </a:endParaRPr>
          </a:p>
        </p:txBody>
      </p:sp>
      <p:sp>
        <p:nvSpPr>
          <p:cNvPr id="3" name="Text Placeholder 2">
            <a:extLst>
              <a:ext uri="{FF2B5EF4-FFF2-40B4-BE49-F238E27FC236}">
                <a16:creationId xmlns:a16="http://schemas.microsoft.com/office/drawing/2014/main" id="{A038A123-495E-1B2A-07F0-4B2D6FB07053}"/>
              </a:ext>
            </a:extLst>
          </p:cNvPr>
          <p:cNvSpPr>
            <a:spLocks noGrp="1"/>
          </p:cNvSpPr>
          <p:nvPr>
            <p:ph type="body" sz="quarter" idx="10"/>
          </p:nvPr>
        </p:nvSpPr>
        <p:spPr/>
        <p:txBody>
          <a:bodyPr/>
          <a:lstStyle/>
          <a:p>
            <a:endParaRPr lang="en-US" dirty="0">
              <a:solidFill>
                <a:schemeClr val="tx2"/>
              </a:solidFill>
            </a:endParaRPr>
          </a:p>
        </p:txBody>
      </p:sp>
      <p:sp>
        <p:nvSpPr>
          <p:cNvPr id="4" name="Picture Placeholder 3">
            <a:extLst>
              <a:ext uri="{FF2B5EF4-FFF2-40B4-BE49-F238E27FC236}">
                <a16:creationId xmlns:a16="http://schemas.microsoft.com/office/drawing/2014/main" id="{4011ECB6-E5B3-DCD5-FE00-8816213EF332}"/>
              </a:ext>
            </a:extLst>
          </p:cNvPr>
          <p:cNvSpPr>
            <a:spLocks noGrp="1"/>
          </p:cNvSpPr>
          <p:nvPr>
            <p:ph type="pic" sz="quarter" idx="11"/>
          </p:nvPr>
        </p:nvSpPr>
        <p:spPr/>
        <p:txBody>
          <a:bodyPr/>
          <a:lstStyle/>
          <a:p>
            <a:endParaRPr lang="en-US" dirty="0">
              <a:solidFill>
                <a:schemeClr val="tx2"/>
              </a:solidFill>
            </a:endParaRPr>
          </a:p>
        </p:txBody>
      </p:sp>
    </p:spTree>
    <p:extLst>
      <p:ext uri="{BB962C8B-B14F-4D97-AF65-F5344CB8AC3E}">
        <p14:creationId xmlns:p14="http://schemas.microsoft.com/office/powerpoint/2010/main" val="2554937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2E4AE-C264-E176-0F6A-25C84AA6C81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9CB3DFA-186A-D0AF-97AE-3D72BB3AF3FE}"/>
              </a:ext>
            </a:extLst>
          </p:cNvPr>
          <p:cNvSpPr>
            <a:spLocks noGrp="1"/>
          </p:cNvSpPr>
          <p:nvPr>
            <p:ph type="body" sz="quarter" idx="10"/>
          </p:nvPr>
        </p:nvSpPr>
        <p:spPr/>
        <p:txBody>
          <a:bodyPr/>
          <a:lstStyle/>
          <a:p>
            <a:endParaRPr lang="en-US" dirty="0"/>
          </a:p>
        </p:txBody>
      </p:sp>
      <p:sp>
        <p:nvSpPr>
          <p:cNvPr id="4" name="Picture Placeholder 3">
            <a:extLst>
              <a:ext uri="{FF2B5EF4-FFF2-40B4-BE49-F238E27FC236}">
                <a16:creationId xmlns:a16="http://schemas.microsoft.com/office/drawing/2014/main" id="{3991A170-BEBC-0D9D-A604-4A6DB224917A}"/>
              </a:ext>
            </a:extLst>
          </p:cNvPr>
          <p:cNvSpPr>
            <a:spLocks noGrp="1"/>
          </p:cNvSpPr>
          <p:nvPr>
            <p:ph type="pic" sz="quarter" idx="11"/>
          </p:nvPr>
        </p:nvSpPr>
        <p:spPr/>
        <p:txBody>
          <a:bodyPr/>
          <a:lstStyle/>
          <a:p>
            <a:endParaRPr lang="en-US"/>
          </a:p>
        </p:txBody>
      </p:sp>
    </p:spTree>
    <p:extLst>
      <p:ext uri="{BB962C8B-B14F-4D97-AF65-F5344CB8AC3E}">
        <p14:creationId xmlns:p14="http://schemas.microsoft.com/office/powerpoint/2010/main" val="31592312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B8923-1366-8E57-2635-C49138E23E30}"/>
              </a:ext>
            </a:extLst>
          </p:cNvPr>
          <p:cNvSpPr>
            <a:spLocks noGrp="1"/>
          </p:cNvSpPr>
          <p:nvPr>
            <p:ph type="title"/>
          </p:nvPr>
        </p:nvSpPr>
        <p:spPr/>
        <p:txBody>
          <a:bodyPr/>
          <a:lstStyle/>
          <a:p>
            <a:endParaRPr lang="en-US" dirty="0">
              <a:solidFill>
                <a:schemeClr val="tx1"/>
              </a:solidFill>
            </a:endParaRPr>
          </a:p>
        </p:txBody>
      </p:sp>
      <p:sp>
        <p:nvSpPr>
          <p:cNvPr id="3" name="Text Placeholder 2">
            <a:extLst>
              <a:ext uri="{FF2B5EF4-FFF2-40B4-BE49-F238E27FC236}">
                <a16:creationId xmlns:a16="http://schemas.microsoft.com/office/drawing/2014/main" id="{316CA1C5-5A98-0141-D6DF-BF90A807B5DF}"/>
              </a:ext>
            </a:extLst>
          </p:cNvPr>
          <p:cNvSpPr>
            <a:spLocks noGrp="1"/>
          </p:cNvSpPr>
          <p:nvPr>
            <p:ph type="body" sz="quarter" idx="10"/>
          </p:nvPr>
        </p:nvSpPr>
        <p:spPr/>
        <p:txBody>
          <a:bodyPr/>
          <a:lstStyle/>
          <a:p>
            <a:endParaRPr lang="en-US" dirty="0">
              <a:solidFill>
                <a:schemeClr val="tx2"/>
              </a:solidFill>
            </a:endParaRPr>
          </a:p>
        </p:txBody>
      </p:sp>
      <p:sp>
        <p:nvSpPr>
          <p:cNvPr id="4" name="Picture Placeholder 3">
            <a:extLst>
              <a:ext uri="{FF2B5EF4-FFF2-40B4-BE49-F238E27FC236}">
                <a16:creationId xmlns:a16="http://schemas.microsoft.com/office/drawing/2014/main" id="{F480477A-5CF1-1DD5-D3A7-C800BE8C8615}"/>
              </a:ext>
            </a:extLst>
          </p:cNvPr>
          <p:cNvSpPr>
            <a:spLocks noGrp="1"/>
          </p:cNvSpPr>
          <p:nvPr>
            <p:ph type="pic" sz="quarter" idx="11"/>
          </p:nvPr>
        </p:nvSpPr>
        <p:spPr/>
        <p:txBody>
          <a:bodyPr/>
          <a:lstStyle/>
          <a:p>
            <a:endParaRPr lang="en-US" dirty="0">
              <a:solidFill>
                <a:schemeClr val="tx2"/>
              </a:solidFill>
            </a:endParaRPr>
          </a:p>
        </p:txBody>
      </p:sp>
    </p:spTree>
    <p:extLst>
      <p:ext uri="{BB962C8B-B14F-4D97-AF65-F5344CB8AC3E}">
        <p14:creationId xmlns:p14="http://schemas.microsoft.com/office/powerpoint/2010/main" val="1401046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4F5111-9507-9C3F-95D0-92B5D74CA3F6}"/>
              </a:ext>
            </a:extLst>
          </p:cNvPr>
          <p:cNvSpPr>
            <a:spLocks noGrp="1"/>
          </p:cNvSpPr>
          <p:nvPr>
            <p:ph type="body" sz="quarter" idx="11"/>
          </p:nvPr>
        </p:nvSpPr>
        <p:spPr/>
        <p:txBody>
          <a:bodyPr/>
          <a:lstStyle/>
          <a:p>
            <a:endParaRPr lang="en-US" dirty="0">
              <a:latin typeface="Roboto" panose="02000000000000000000" pitchFamily="2" charset="0"/>
              <a:ea typeface="Roboto" panose="02000000000000000000" pitchFamily="2" charset="0"/>
            </a:endParaRPr>
          </a:p>
        </p:txBody>
      </p:sp>
      <p:sp>
        <p:nvSpPr>
          <p:cNvPr id="3" name="Text Placeholder 2">
            <a:extLst>
              <a:ext uri="{FF2B5EF4-FFF2-40B4-BE49-F238E27FC236}">
                <a16:creationId xmlns:a16="http://schemas.microsoft.com/office/drawing/2014/main" id="{9F869B70-8911-E923-B84D-704B9B9FBF42}"/>
              </a:ext>
            </a:extLst>
          </p:cNvPr>
          <p:cNvSpPr>
            <a:spLocks noGrp="1"/>
          </p:cNvSpPr>
          <p:nvPr>
            <p:ph type="body" sz="quarter" idx="10"/>
          </p:nvPr>
        </p:nvSpPr>
        <p:spPr/>
        <p:txBody>
          <a:bodyPr/>
          <a:lstStyle/>
          <a:p>
            <a:endParaRPr lang="en-US" dirty="0">
              <a:solidFill>
                <a:schemeClr val="accent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53270380"/>
      </p:ext>
    </p:extLst>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0524187-0B07-6ABD-61FE-A28838403F3C}"/>
              </a:ext>
            </a:extLst>
          </p:cNvPr>
          <p:cNvSpPr>
            <a:spLocks noGrp="1"/>
          </p:cNvSpPr>
          <p:nvPr>
            <p:ph type="body" sz="quarter" idx="10"/>
          </p:nvPr>
        </p:nvSpPr>
        <p:spPr/>
        <p:txBody>
          <a:bodyPr/>
          <a:lstStyle/>
          <a:p>
            <a:endParaRPr lang="en-US"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4406036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E3C91-C5D4-D6F4-0998-1B929283F45F}"/>
              </a:ext>
            </a:extLst>
          </p:cNvPr>
          <p:cNvSpPr>
            <a:spLocks noGrp="1"/>
          </p:cNvSpPr>
          <p:nvPr>
            <p:ph type="title"/>
          </p:nvPr>
        </p:nvSpPr>
        <p:spPr/>
        <p:txBody>
          <a:bodyPr/>
          <a:lstStyle/>
          <a:p>
            <a:endParaRPr lang="en-US" dirty="0">
              <a:latin typeface="Roboto" panose="02000000000000000000" pitchFamily="2" charset="0"/>
              <a:ea typeface="Roboto" panose="02000000000000000000" pitchFamily="2" charset="0"/>
            </a:endParaRPr>
          </a:p>
        </p:txBody>
      </p:sp>
      <p:sp>
        <p:nvSpPr>
          <p:cNvPr id="3" name="Text Placeholder 2">
            <a:extLst>
              <a:ext uri="{FF2B5EF4-FFF2-40B4-BE49-F238E27FC236}">
                <a16:creationId xmlns:a16="http://schemas.microsoft.com/office/drawing/2014/main" id="{1F8215D0-1F68-88DA-CC6C-160BF72D461E}"/>
              </a:ext>
            </a:extLst>
          </p:cNvPr>
          <p:cNvSpPr>
            <a:spLocks noGrp="1"/>
          </p:cNvSpPr>
          <p:nvPr>
            <p:ph type="body" sz="half" idx="2"/>
          </p:nvPr>
        </p:nvSpPr>
        <p:spPr/>
        <p:txBody>
          <a:bodyPr/>
          <a:lstStyle/>
          <a:p>
            <a:endParaRPr lang="en-US" dirty="0">
              <a:latin typeface="Roboto" panose="02000000000000000000" pitchFamily="2" charset="0"/>
              <a:ea typeface="Roboto" panose="02000000000000000000" pitchFamily="2" charset="0"/>
            </a:endParaRPr>
          </a:p>
        </p:txBody>
      </p:sp>
      <p:sp>
        <p:nvSpPr>
          <p:cNvPr id="4" name="Picture Placeholder 3">
            <a:extLst>
              <a:ext uri="{FF2B5EF4-FFF2-40B4-BE49-F238E27FC236}">
                <a16:creationId xmlns:a16="http://schemas.microsoft.com/office/drawing/2014/main" id="{8DAED986-247D-648B-7777-BAEA06E4F28D}"/>
              </a:ext>
            </a:extLst>
          </p:cNvPr>
          <p:cNvSpPr>
            <a:spLocks noGrp="1"/>
          </p:cNvSpPr>
          <p:nvPr>
            <p:ph type="pic" sz="quarter" idx="13"/>
          </p:nvPr>
        </p:nvSpPr>
        <p:spPr/>
        <p:txBody>
          <a:bodyPr/>
          <a:lstStyle/>
          <a:p>
            <a:endParaRPr lang="en-US" dirty="0">
              <a:latin typeface="Roboto" panose="02000000000000000000" pitchFamily="2" charset="0"/>
              <a:ea typeface="Roboto" panose="02000000000000000000" pitchFamily="2" charset="0"/>
            </a:endParaRPr>
          </a:p>
        </p:txBody>
      </p:sp>
      <p:sp>
        <p:nvSpPr>
          <p:cNvPr id="5" name="Text Placeholder 4">
            <a:extLst>
              <a:ext uri="{FF2B5EF4-FFF2-40B4-BE49-F238E27FC236}">
                <a16:creationId xmlns:a16="http://schemas.microsoft.com/office/drawing/2014/main" id="{1EA16B77-75F2-C3FD-F115-A8F46064ADC2}"/>
              </a:ext>
            </a:extLst>
          </p:cNvPr>
          <p:cNvSpPr>
            <a:spLocks noGrp="1"/>
          </p:cNvSpPr>
          <p:nvPr>
            <p:ph type="body" sz="quarter" idx="17"/>
          </p:nvPr>
        </p:nvSpPr>
        <p:spPr/>
        <p:txBody>
          <a:bodyPr/>
          <a:lstStyle/>
          <a:p>
            <a:r>
              <a:rPr lang="en-US" dirty="0" err="1">
                <a:latin typeface="Roboto" panose="02000000000000000000" pitchFamily="2" charset="0"/>
                <a:ea typeface="Roboto" panose="02000000000000000000" pitchFamily="2" charset="0"/>
              </a:rPr>
              <a:t>Firstname</a:t>
            </a:r>
            <a:r>
              <a:rPr lang="en-US" dirty="0">
                <a:latin typeface="Roboto" panose="02000000000000000000" pitchFamily="2" charset="0"/>
                <a:ea typeface="Roboto" panose="02000000000000000000" pitchFamily="2" charset="0"/>
              </a:rPr>
              <a:t>         </a:t>
            </a:r>
            <a:r>
              <a:rPr lang="en-US" dirty="0" err="1">
                <a:latin typeface="Roboto" panose="02000000000000000000" pitchFamily="2" charset="0"/>
                <a:ea typeface="Roboto" panose="02000000000000000000" pitchFamily="2" charset="0"/>
              </a:rPr>
              <a:t>Lastname</a:t>
            </a:r>
            <a:endParaRPr lang="en-US" dirty="0">
              <a:latin typeface="Roboto" panose="02000000000000000000" pitchFamily="2" charset="0"/>
              <a:ea typeface="Roboto" panose="02000000000000000000" pitchFamily="2" charset="0"/>
            </a:endParaRPr>
          </a:p>
        </p:txBody>
      </p:sp>
      <p:sp>
        <p:nvSpPr>
          <p:cNvPr id="6" name="Text Placeholder 5">
            <a:extLst>
              <a:ext uri="{FF2B5EF4-FFF2-40B4-BE49-F238E27FC236}">
                <a16:creationId xmlns:a16="http://schemas.microsoft.com/office/drawing/2014/main" id="{6EAFCF79-E284-6093-EE95-D19A049EBF73}"/>
              </a:ext>
            </a:extLst>
          </p:cNvPr>
          <p:cNvSpPr>
            <a:spLocks noGrp="1"/>
          </p:cNvSpPr>
          <p:nvPr>
            <p:ph type="body" sz="quarter" idx="18"/>
          </p:nvPr>
        </p:nvSpPr>
        <p:spPr/>
        <p:txBody>
          <a:bodyPr/>
          <a:lstStyle/>
          <a:p>
            <a:r>
              <a:rPr lang="en-US" dirty="0" err="1">
                <a:latin typeface="Roboto" panose="02000000000000000000" pitchFamily="2" charset="0"/>
                <a:ea typeface="Roboto" panose="02000000000000000000" pitchFamily="2" charset="0"/>
              </a:rPr>
              <a:t>Firstname</a:t>
            </a:r>
            <a:r>
              <a:rPr lang="en-US" dirty="0">
                <a:latin typeface="Roboto" panose="02000000000000000000" pitchFamily="2" charset="0"/>
                <a:ea typeface="Roboto" panose="02000000000000000000" pitchFamily="2" charset="0"/>
              </a:rPr>
              <a:t>         </a:t>
            </a:r>
            <a:r>
              <a:rPr lang="en-US" dirty="0" err="1">
                <a:latin typeface="Roboto" panose="02000000000000000000" pitchFamily="2" charset="0"/>
                <a:ea typeface="Roboto" panose="02000000000000000000" pitchFamily="2" charset="0"/>
              </a:rPr>
              <a:t>Lastname</a:t>
            </a:r>
            <a:endParaRPr lang="en-US" dirty="0">
              <a:latin typeface="Roboto" panose="02000000000000000000" pitchFamily="2" charset="0"/>
              <a:ea typeface="Roboto" panose="02000000000000000000" pitchFamily="2" charset="0"/>
            </a:endParaRPr>
          </a:p>
        </p:txBody>
      </p:sp>
      <p:sp>
        <p:nvSpPr>
          <p:cNvPr id="7" name="Text Placeholder 6">
            <a:extLst>
              <a:ext uri="{FF2B5EF4-FFF2-40B4-BE49-F238E27FC236}">
                <a16:creationId xmlns:a16="http://schemas.microsoft.com/office/drawing/2014/main" id="{80986825-8910-F277-B54E-B78D1F6B5098}"/>
              </a:ext>
            </a:extLst>
          </p:cNvPr>
          <p:cNvSpPr>
            <a:spLocks noGrp="1"/>
          </p:cNvSpPr>
          <p:nvPr>
            <p:ph type="body" sz="half" idx="19"/>
          </p:nvPr>
        </p:nvSpPr>
        <p:spPr/>
        <p:txBody>
          <a:bodyPr/>
          <a:lstStyle/>
          <a:p>
            <a:endParaRPr lang="en-US" dirty="0">
              <a:latin typeface="Roboto" panose="02000000000000000000" pitchFamily="2" charset="0"/>
              <a:ea typeface="Roboto" panose="02000000000000000000" pitchFamily="2" charset="0"/>
            </a:endParaRPr>
          </a:p>
        </p:txBody>
      </p:sp>
      <p:sp>
        <p:nvSpPr>
          <p:cNvPr id="8" name="Text Placeholder 7">
            <a:extLst>
              <a:ext uri="{FF2B5EF4-FFF2-40B4-BE49-F238E27FC236}">
                <a16:creationId xmlns:a16="http://schemas.microsoft.com/office/drawing/2014/main" id="{7AAE28CA-10FB-060F-ED43-2D5702F11FEE}"/>
              </a:ext>
            </a:extLst>
          </p:cNvPr>
          <p:cNvSpPr>
            <a:spLocks noGrp="1"/>
          </p:cNvSpPr>
          <p:nvPr>
            <p:ph type="body" sz="half" idx="20"/>
          </p:nvPr>
        </p:nvSpPr>
        <p:spPr/>
        <p:txBody>
          <a:bodyPr/>
          <a:lstStyle/>
          <a:p>
            <a:endParaRPr lang="en-US" dirty="0">
              <a:latin typeface="Roboto" panose="02000000000000000000" pitchFamily="2" charset="0"/>
              <a:ea typeface="Roboto" panose="02000000000000000000" pitchFamily="2" charset="0"/>
            </a:endParaRPr>
          </a:p>
        </p:txBody>
      </p:sp>
      <p:sp>
        <p:nvSpPr>
          <p:cNvPr id="9" name="Picture Placeholder 8">
            <a:extLst>
              <a:ext uri="{FF2B5EF4-FFF2-40B4-BE49-F238E27FC236}">
                <a16:creationId xmlns:a16="http://schemas.microsoft.com/office/drawing/2014/main" id="{DD66F413-051F-3AD5-220B-CE86F4E30E54}"/>
              </a:ext>
            </a:extLst>
          </p:cNvPr>
          <p:cNvSpPr>
            <a:spLocks noGrp="1"/>
          </p:cNvSpPr>
          <p:nvPr>
            <p:ph type="pic" sz="quarter" idx="21"/>
          </p:nvPr>
        </p:nvSpPr>
        <p:spPr/>
        <p:txBody>
          <a:bodyPr/>
          <a:lstStyle/>
          <a:p>
            <a:endParaRPr lang="en-US" dirty="0">
              <a:latin typeface="Roboto" panose="02000000000000000000" pitchFamily="2" charset="0"/>
              <a:ea typeface="Roboto" panose="02000000000000000000" pitchFamily="2" charset="0"/>
            </a:endParaRPr>
          </a:p>
        </p:txBody>
      </p:sp>
      <p:sp>
        <p:nvSpPr>
          <p:cNvPr id="10" name="Picture Placeholder 9">
            <a:extLst>
              <a:ext uri="{FF2B5EF4-FFF2-40B4-BE49-F238E27FC236}">
                <a16:creationId xmlns:a16="http://schemas.microsoft.com/office/drawing/2014/main" id="{7D9A3995-8D84-0A73-8C19-FDE74089297E}"/>
              </a:ext>
            </a:extLst>
          </p:cNvPr>
          <p:cNvSpPr>
            <a:spLocks noGrp="1"/>
          </p:cNvSpPr>
          <p:nvPr>
            <p:ph type="pic" sz="quarter" idx="22"/>
          </p:nvPr>
        </p:nvSpPr>
        <p:spPr/>
        <p:txBody>
          <a:body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0972791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Picture 101" descr="A blue circle with a hand in it&#10;&#10;Description automatically generated">
            <a:extLst>
              <a:ext uri="{FF2B5EF4-FFF2-40B4-BE49-F238E27FC236}">
                <a16:creationId xmlns:a16="http://schemas.microsoft.com/office/drawing/2014/main" id="{CA1280AF-BFE3-D85C-90AD-07B5B4B232EA}"/>
              </a:ext>
            </a:extLst>
          </p:cNvPr>
          <p:cNvPicPr>
            <a:picLocks noChangeAspect="1"/>
          </p:cNvPicPr>
          <p:nvPr/>
        </p:nvPicPr>
        <p:blipFill>
          <a:blip r:embed="rId2"/>
          <a:stretch>
            <a:fillRect/>
          </a:stretch>
        </p:blipFill>
        <p:spPr>
          <a:xfrm>
            <a:off x="6580787" y="3874663"/>
            <a:ext cx="1362608" cy="1325880"/>
          </a:xfrm>
          <a:prstGeom prst="rect">
            <a:avLst/>
          </a:prstGeom>
        </p:spPr>
      </p:pic>
      <p:pic>
        <p:nvPicPr>
          <p:cNvPr id="106" name="Picture 105" descr="A blue circle with a number and a black background&#10;&#10;Description automatically generated">
            <a:extLst>
              <a:ext uri="{FF2B5EF4-FFF2-40B4-BE49-F238E27FC236}">
                <a16:creationId xmlns:a16="http://schemas.microsoft.com/office/drawing/2014/main" id="{237118A7-5663-87DC-CDA2-E9C494E67B49}"/>
              </a:ext>
            </a:extLst>
          </p:cNvPr>
          <p:cNvPicPr>
            <a:picLocks noChangeAspect="1"/>
          </p:cNvPicPr>
          <p:nvPr/>
        </p:nvPicPr>
        <p:blipFill>
          <a:blip r:embed="rId3"/>
          <a:stretch>
            <a:fillRect/>
          </a:stretch>
        </p:blipFill>
        <p:spPr>
          <a:xfrm>
            <a:off x="3906016" y="3902370"/>
            <a:ext cx="1362608" cy="1325880"/>
          </a:xfrm>
          <a:prstGeom prst="rect">
            <a:avLst/>
          </a:prstGeom>
        </p:spPr>
      </p:pic>
      <p:pic>
        <p:nvPicPr>
          <p:cNvPr id="108" name="Picture 107" descr="A blue circle with a person on a podium&#10;&#10;Description automatically generated">
            <a:extLst>
              <a:ext uri="{FF2B5EF4-FFF2-40B4-BE49-F238E27FC236}">
                <a16:creationId xmlns:a16="http://schemas.microsoft.com/office/drawing/2014/main" id="{EF7AC89E-52F2-9437-5D47-2DD15F04C86A}"/>
              </a:ext>
            </a:extLst>
          </p:cNvPr>
          <p:cNvPicPr>
            <a:picLocks noChangeAspect="1"/>
          </p:cNvPicPr>
          <p:nvPr/>
        </p:nvPicPr>
        <p:blipFill>
          <a:blip r:embed="rId4"/>
          <a:stretch>
            <a:fillRect/>
          </a:stretch>
        </p:blipFill>
        <p:spPr>
          <a:xfrm>
            <a:off x="1148409" y="1281625"/>
            <a:ext cx="1362608" cy="1325880"/>
          </a:xfrm>
          <a:prstGeom prst="rect">
            <a:avLst/>
          </a:prstGeom>
        </p:spPr>
      </p:pic>
      <p:pic>
        <p:nvPicPr>
          <p:cNvPr id="112" name="Picture 111" descr="A blue heart in a circle with rays of light&#10;&#10;Description automatically generated">
            <a:extLst>
              <a:ext uri="{FF2B5EF4-FFF2-40B4-BE49-F238E27FC236}">
                <a16:creationId xmlns:a16="http://schemas.microsoft.com/office/drawing/2014/main" id="{18ABFB33-A4A4-C8FE-1C10-4522C5C4E7C9}"/>
              </a:ext>
            </a:extLst>
          </p:cNvPr>
          <p:cNvPicPr>
            <a:picLocks noChangeAspect="1"/>
          </p:cNvPicPr>
          <p:nvPr/>
        </p:nvPicPr>
        <p:blipFill>
          <a:blip r:embed="rId5"/>
          <a:stretch>
            <a:fillRect/>
          </a:stretch>
        </p:blipFill>
        <p:spPr>
          <a:xfrm>
            <a:off x="3881093" y="5210075"/>
            <a:ext cx="1362608" cy="1325880"/>
          </a:xfrm>
          <a:prstGeom prst="rect">
            <a:avLst/>
          </a:prstGeom>
        </p:spPr>
      </p:pic>
      <p:pic>
        <p:nvPicPr>
          <p:cNvPr id="114" name="Picture 113" descr="A blue circle with lines in center&#10;&#10;Description automatically generated">
            <a:extLst>
              <a:ext uri="{FF2B5EF4-FFF2-40B4-BE49-F238E27FC236}">
                <a16:creationId xmlns:a16="http://schemas.microsoft.com/office/drawing/2014/main" id="{1DE162CA-FC5D-6139-0F06-028ACBFB17FB}"/>
              </a:ext>
            </a:extLst>
          </p:cNvPr>
          <p:cNvPicPr>
            <a:picLocks noChangeAspect="1"/>
          </p:cNvPicPr>
          <p:nvPr/>
        </p:nvPicPr>
        <p:blipFill>
          <a:blip r:embed="rId6"/>
          <a:stretch>
            <a:fillRect/>
          </a:stretch>
        </p:blipFill>
        <p:spPr>
          <a:xfrm>
            <a:off x="2464599" y="3890828"/>
            <a:ext cx="1362608" cy="1325880"/>
          </a:xfrm>
          <a:prstGeom prst="rect">
            <a:avLst/>
          </a:prstGeom>
        </p:spPr>
      </p:pic>
      <p:pic>
        <p:nvPicPr>
          <p:cNvPr id="116" name="Picture 115" descr="A blue circle with a white text in it&#10;&#10;Description automatically generated">
            <a:extLst>
              <a:ext uri="{FF2B5EF4-FFF2-40B4-BE49-F238E27FC236}">
                <a16:creationId xmlns:a16="http://schemas.microsoft.com/office/drawing/2014/main" id="{C0111962-D09B-D497-F67B-30A5A475F5EE}"/>
              </a:ext>
            </a:extLst>
          </p:cNvPr>
          <p:cNvPicPr>
            <a:picLocks noChangeAspect="1"/>
          </p:cNvPicPr>
          <p:nvPr/>
        </p:nvPicPr>
        <p:blipFill>
          <a:blip r:embed="rId7"/>
          <a:stretch>
            <a:fillRect/>
          </a:stretch>
        </p:blipFill>
        <p:spPr>
          <a:xfrm>
            <a:off x="9213891" y="1276042"/>
            <a:ext cx="1362608" cy="1325880"/>
          </a:xfrm>
          <a:prstGeom prst="rect">
            <a:avLst/>
          </a:prstGeom>
        </p:spPr>
      </p:pic>
      <p:pic>
        <p:nvPicPr>
          <p:cNvPr id="120" name="Picture 119" descr="A blue airplane in a circle&#10;&#10;Description automatically generated">
            <a:extLst>
              <a:ext uri="{FF2B5EF4-FFF2-40B4-BE49-F238E27FC236}">
                <a16:creationId xmlns:a16="http://schemas.microsoft.com/office/drawing/2014/main" id="{E9DBA11C-F615-2784-C9BE-26C281DBC2C9}"/>
              </a:ext>
            </a:extLst>
          </p:cNvPr>
          <p:cNvPicPr>
            <a:picLocks noChangeAspect="1"/>
          </p:cNvPicPr>
          <p:nvPr/>
        </p:nvPicPr>
        <p:blipFill>
          <a:blip r:embed="rId8"/>
          <a:stretch>
            <a:fillRect/>
          </a:stretch>
        </p:blipFill>
        <p:spPr>
          <a:xfrm>
            <a:off x="3890173" y="1254356"/>
            <a:ext cx="1362608" cy="1325880"/>
          </a:xfrm>
          <a:prstGeom prst="rect">
            <a:avLst/>
          </a:prstGeom>
        </p:spPr>
      </p:pic>
      <p:pic>
        <p:nvPicPr>
          <p:cNvPr id="122" name="Picture 121" descr="A blue and white logo&#10;&#10;Description automatically generated">
            <a:extLst>
              <a:ext uri="{FF2B5EF4-FFF2-40B4-BE49-F238E27FC236}">
                <a16:creationId xmlns:a16="http://schemas.microsoft.com/office/drawing/2014/main" id="{A941D406-2C10-8C48-D907-0E5E3CF3D169}"/>
              </a:ext>
            </a:extLst>
          </p:cNvPr>
          <p:cNvPicPr>
            <a:picLocks noChangeAspect="1"/>
          </p:cNvPicPr>
          <p:nvPr/>
        </p:nvPicPr>
        <p:blipFill>
          <a:blip r:embed="rId9"/>
          <a:stretch>
            <a:fillRect/>
          </a:stretch>
        </p:blipFill>
        <p:spPr>
          <a:xfrm>
            <a:off x="2515688" y="2577511"/>
            <a:ext cx="1362608" cy="1325880"/>
          </a:xfrm>
          <a:prstGeom prst="rect">
            <a:avLst/>
          </a:prstGeom>
        </p:spPr>
      </p:pic>
      <p:pic>
        <p:nvPicPr>
          <p:cNvPr id="124" name="Picture 123" descr="A blue circle with a book in it&#10;&#10;Description automatically generated">
            <a:extLst>
              <a:ext uri="{FF2B5EF4-FFF2-40B4-BE49-F238E27FC236}">
                <a16:creationId xmlns:a16="http://schemas.microsoft.com/office/drawing/2014/main" id="{70B60008-5A34-5D9C-D257-FFC33A88154B}"/>
              </a:ext>
            </a:extLst>
          </p:cNvPr>
          <p:cNvPicPr>
            <a:picLocks noChangeAspect="1"/>
          </p:cNvPicPr>
          <p:nvPr/>
        </p:nvPicPr>
        <p:blipFill>
          <a:blip r:embed="rId10"/>
          <a:stretch>
            <a:fillRect/>
          </a:stretch>
        </p:blipFill>
        <p:spPr>
          <a:xfrm>
            <a:off x="1154981" y="3902947"/>
            <a:ext cx="1362608" cy="1325880"/>
          </a:xfrm>
          <a:prstGeom prst="rect">
            <a:avLst/>
          </a:prstGeom>
        </p:spPr>
      </p:pic>
      <p:pic>
        <p:nvPicPr>
          <p:cNvPr id="126" name="Picture 125" descr="A blue circle with a dollar sign on it&#10;&#10;Description automatically generated">
            <a:extLst>
              <a:ext uri="{FF2B5EF4-FFF2-40B4-BE49-F238E27FC236}">
                <a16:creationId xmlns:a16="http://schemas.microsoft.com/office/drawing/2014/main" id="{8024BF6C-D5BA-DBF7-5265-B6E42B14AB59}"/>
              </a:ext>
            </a:extLst>
          </p:cNvPr>
          <p:cNvPicPr>
            <a:picLocks noChangeAspect="1"/>
          </p:cNvPicPr>
          <p:nvPr/>
        </p:nvPicPr>
        <p:blipFill>
          <a:blip r:embed="rId11"/>
          <a:stretch>
            <a:fillRect/>
          </a:stretch>
        </p:blipFill>
        <p:spPr>
          <a:xfrm>
            <a:off x="5255951" y="5224348"/>
            <a:ext cx="1362608" cy="1325880"/>
          </a:xfrm>
          <a:prstGeom prst="rect">
            <a:avLst/>
          </a:prstGeom>
        </p:spPr>
      </p:pic>
      <p:pic>
        <p:nvPicPr>
          <p:cNvPr id="128" name="Picture 127" descr="A blue dollar sign in a circle&#10;&#10;Description automatically generated">
            <a:extLst>
              <a:ext uri="{FF2B5EF4-FFF2-40B4-BE49-F238E27FC236}">
                <a16:creationId xmlns:a16="http://schemas.microsoft.com/office/drawing/2014/main" id="{0F0A01FB-D53F-457B-CC9A-1E3A3A6FC259}"/>
              </a:ext>
            </a:extLst>
          </p:cNvPr>
          <p:cNvPicPr>
            <a:picLocks noChangeAspect="1"/>
          </p:cNvPicPr>
          <p:nvPr/>
        </p:nvPicPr>
        <p:blipFill>
          <a:blip r:embed="rId12"/>
          <a:stretch>
            <a:fillRect/>
          </a:stretch>
        </p:blipFill>
        <p:spPr>
          <a:xfrm>
            <a:off x="6611577" y="1258112"/>
            <a:ext cx="1362608" cy="1325880"/>
          </a:xfrm>
          <a:prstGeom prst="rect">
            <a:avLst/>
          </a:prstGeom>
        </p:spPr>
      </p:pic>
      <p:pic>
        <p:nvPicPr>
          <p:cNvPr id="130" name="Picture 129" descr="A blue medal with a star in a circle&#10;&#10;Description automatically generated">
            <a:extLst>
              <a:ext uri="{FF2B5EF4-FFF2-40B4-BE49-F238E27FC236}">
                <a16:creationId xmlns:a16="http://schemas.microsoft.com/office/drawing/2014/main" id="{869257C0-C4E7-5FAA-692B-FAF7373D0F78}"/>
              </a:ext>
            </a:extLst>
          </p:cNvPr>
          <p:cNvPicPr>
            <a:picLocks noChangeAspect="1"/>
          </p:cNvPicPr>
          <p:nvPr/>
        </p:nvPicPr>
        <p:blipFill>
          <a:blip r:embed="rId13"/>
          <a:stretch>
            <a:fillRect/>
          </a:stretch>
        </p:blipFill>
        <p:spPr>
          <a:xfrm>
            <a:off x="5266342" y="1278100"/>
            <a:ext cx="1327120" cy="1291349"/>
          </a:xfrm>
          <a:prstGeom prst="rect">
            <a:avLst/>
          </a:prstGeom>
        </p:spPr>
      </p:pic>
      <p:pic>
        <p:nvPicPr>
          <p:cNvPr id="132" name="Picture 131" descr="A blue circle with a heart and a chat bubble&#10;&#10;Description automatically generated">
            <a:extLst>
              <a:ext uri="{FF2B5EF4-FFF2-40B4-BE49-F238E27FC236}">
                <a16:creationId xmlns:a16="http://schemas.microsoft.com/office/drawing/2014/main" id="{8A9AA817-1AFA-B7C9-DB95-7CE1D21E9C95}"/>
              </a:ext>
            </a:extLst>
          </p:cNvPr>
          <p:cNvPicPr>
            <a:picLocks noChangeAspect="1"/>
          </p:cNvPicPr>
          <p:nvPr/>
        </p:nvPicPr>
        <p:blipFill>
          <a:blip r:embed="rId14"/>
          <a:stretch>
            <a:fillRect/>
          </a:stretch>
        </p:blipFill>
        <p:spPr>
          <a:xfrm>
            <a:off x="6612171" y="2590707"/>
            <a:ext cx="1327120" cy="1291349"/>
          </a:xfrm>
          <a:prstGeom prst="rect">
            <a:avLst/>
          </a:prstGeom>
        </p:spPr>
      </p:pic>
      <p:pic>
        <p:nvPicPr>
          <p:cNvPr id="134" name="Picture 133" descr="A blue circle with a logo and handshake&#10;&#10;Description automatically generated">
            <a:extLst>
              <a:ext uri="{FF2B5EF4-FFF2-40B4-BE49-F238E27FC236}">
                <a16:creationId xmlns:a16="http://schemas.microsoft.com/office/drawing/2014/main" id="{F0BC289E-A1CB-287A-BD7B-CF9F9B443543}"/>
              </a:ext>
            </a:extLst>
          </p:cNvPr>
          <p:cNvPicPr>
            <a:picLocks noChangeAspect="1"/>
          </p:cNvPicPr>
          <p:nvPr/>
        </p:nvPicPr>
        <p:blipFill>
          <a:blip r:embed="rId15"/>
          <a:stretch>
            <a:fillRect/>
          </a:stretch>
        </p:blipFill>
        <p:spPr>
          <a:xfrm>
            <a:off x="1152365" y="2595000"/>
            <a:ext cx="1327121" cy="1291349"/>
          </a:xfrm>
          <a:prstGeom prst="rect">
            <a:avLst/>
          </a:prstGeom>
        </p:spPr>
      </p:pic>
      <p:pic>
        <p:nvPicPr>
          <p:cNvPr id="136" name="Picture 135" descr="A blue circle with a computer&#10;&#10;Description automatically generated">
            <a:extLst>
              <a:ext uri="{FF2B5EF4-FFF2-40B4-BE49-F238E27FC236}">
                <a16:creationId xmlns:a16="http://schemas.microsoft.com/office/drawing/2014/main" id="{362C7FCF-4075-2BA0-5969-4404F491F89A}"/>
              </a:ext>
            </a:extLst>
          </p:cNvPr>
          <p:cNvPicPr>
            <a:picLocks noChangeAspect="1"/>
          </p:cNvPicPr>
          <p:nvPr/>
        </p:nvPicPr>
        <p:blipFill>
          <a:blip r:embed="rId16"/>
          <a:stretch>
            <a:fillRect/>
          </a:stretch>
        </p:blipFill>
        <p:spPr>
          <a:xfrm>
            <a:off x="5263799" y="2570256"/>
            <a:ext cx="1362608" cy="1325880"/>
          </a:xfrm>
          <a:prstGeom prst="rect">
            <a:avLst/>
          </a:prstGeom>
        </p:spPr>
      </p:pic>
      <p:pic>
        <p:nvPicPr>
          <p:cNvPr id="146" name="Picture 145" descr="A blue and white handshake in a circle&#10;&#10;Description automatically generated">
            <a:extLst>
              <a:ext uri="{FF2B5EF4-FFF2-40B4-BE49-F238E27FC236}">
                <a16:creationId xmlns:a16="http://schemas.microsoft.com/office/drawing/2014/main" id="{67650B29-CF16-BC04-E14C-EDDE8FD4C365}"/>
              </a:ext>
            </a:extLst>
          </p:cNvPr>
          <p:cNvPicPr>
            <a:picLocks noChangeAspect="1"/>
          </p:cNvPicPr>
          <p:nvPr/>
        </p:nvPicPr>
        <p:blipFill>
          <a:blip r:embed="rId17"/>
          <a:stretch>
            <a:fillRect/>
          </a:stretch>
        </p:blipFill>
        <p:spPr>
          <a:xfrm>
            <a:off x="7910205" y="1274412"/>
            <a:ext cx="1362608" cy="1325880"/>
          </a:xfrm>
          <a:prstGeom prst="rect">
            <a:avLst/>
          </a:prstGeom>
        </p:spPr>
      </p:pic>
      <p:pic>
        <p:nvPicPr>
          <p:cNvPr id="150" name="Picture 149" descr="A blue logo with people in the center&#10;&#10;Description automatically generated">
            <a:extLst>
              <a:ext uri="{FF2B5EF4-FFF2-40B4-BE49-F238E27FC236}">
                <a16:creationId xmlns:a16="http://schemas.microsoft.com/office/drawing/2014/main" id="{326ACF29-AEBA-EF41-AC09-56E003C69776}"/>
              </a:ext>
            </a:extLst>
          </p:cNvPr>
          <p:cNvPicPr>
            <a:picLocks noChangeAspect="1"/>
          </p:cNvPicPr>
          <p:nvPr/>
        </p:nvPicPr>
        <p:blipFill>
          <a:blip r:embed="rId18"/>
          <a:stretch>
            <a:fillRect/>
          </a:stretch>
        </p:blipFill>
        <p:spPr>
          <a:xfrm>
            <a:off x="5262684" y="3899322"/>
            <a:ext cx="1362608" cy="1325880"/>
          </a:xfrm>
          <a:prstGeom prst="rect">
            <a:avLst/>
          </a:prstGeom>
        </p:spPr>
      </p:pic>
      <p:pic>
        <p:nvPicPr>
          <p:cNvPr id="154" name="Picture 153" descr="A blue line drawing of a planet&#10;&#10;Description automatically generated">
            <a:extLst>
              <a:ext uri="{FF2B5EF4-FFF2-40B4-BE49-F238E27FC236}">
                <a16:creationId xmlns:a16="http://schemas.microsoft.com/office/drawing/2014/main" id="{F01E5995-74E5-0665-AC4F-ED4BBBD8DE74}"/>
              </a:ext>
            </a:extLst>
          </p:cNvPr>
          <p:cNvPicPr>
            <a:picLocks noChangeAspect="1"/>
          </p:cNvPicPr>
          <p:nvPr/>
        </p:nvPicPr>
        <p:blipFill>
          <a:blip r:embed="rId19"/>
          <a:stretch>
            <a:fillRect/>
          </a:stretch>
        </p:blipFill>
        <p:spPr>
          <a:xfrm>
            <a:off x="2534818" y="1260277"/>
            <a:ext cx="1362608" cy="1325880"/>
          </a:xfrm>
          <a:prstGeom prst="rect">
            <a:avLst/>
          </a:prstGeom>
        </p:spPr>
      </p:pic>
      <p:pic>
        <p:nvPicPr>
          <p:cNvPr id="162" name="Picture 161" descr="A blue and white logo&#10;&#10;Description automatically generated">
            <a:extLst>
              <a:ext uri="{FF2B5EF4-FFF2-40B4-BE49-F238E27FC236}">
                <a16:creationId xmlns:a16="http://schemas.microsoft.com/office/drawing/2014/main" id="{266F2300-80FA-2FAF-0B9E-28C0F5E82A1E}"/>
              </a:ext>
            </a:extLst>
          </p:cNvPr>
          <p:cNvPicPr>
            <a:picLocks noChangeAspect="1"/>
          </p:cNvPicPr>
          <p:nvPr/>
        </p:nvPicPr>
        <p:blipFill>
          <a:blip r:embed="rId20"/>
          <a:stretch>
            <a:fillRect/>
          </a:stretch>
        </p:blipFill>
        <p:spPr>
          <a:xfrm>
            <a:off x="2464597" y="5210075"/>
            <a:ext cx="1362710" cy="1325880"/>
          </a:xfrm>
          <a:prstGeom prst="rect">
            <a:avLst/>
          </a:prstGeom>
        </p:spPr>
      </p:pic>
      <p:pic>
        <p:nvPicPr>
          <p:cNvPr id="166" name="Picture 165" descr="A blue circle with a calendar and a check mark&#10;&#10;Description automatically generated">
            <a:extLst>
              <a:ext uri="{FF2B5EF4-FFF2-40B4-BE49-F238E27FC236}">
                <a16:creationId xmlns:a16="http://schemas.microsoft.com/office/drawing/2014/main" id="{78268755-5647-95CF-00EE-C6143025EB0A}"/>
              </a:ext>
            </a:extLst>
          </p:cNvPr>
          <p:cNvPicPr>
            <a:picLocks noChangeAspect="1"/>
          </p:cNvPicPr>
          <p:nvPr/>
        </p:nvPicPr>
        <p:blipFill>
          <a:blip r:embed="rId21"/>
          <a:stretch>
            <a:fillRect/>
          </a:stretch>
        </p:blipFill>
        <p:spPr>
          <a:xfrm>
            <a:off x="1160315" y="5212378"/>
            <a:ext cx="1362608" cy="1325880"/>
          </a:xfrm>
          <a:prstGeom prst="rect">
            <a:avLst/>
          </a:prstGeom>
        </p:spPr>
      </p:pic>
      <p:pic>
        <p:nvPicPr>
          <p:cNvPr id="168" name="Picture 167" descr="A blue dart board with a dart arrow in the center&#10;&#10;Description automatically generated">
            <a:extLst>
              <a:ext uri="{FF2B5EF4-FFF2-40B4-BE49-F238E27FC236}">
                <a16:creationId xmlns:a16="http://schemas.microsoft.com/office/drawing/2014/main" id="{19C92BE4-C6AF-F94D-BDDF-E78C01495AC7}"/>
              </a:ext>
            </a:extLst>
          </p:cNvPr>
          <p:cNvPicPr>
            <a:picLocks noChangeAspect="1"/>
          </p:cNvPicPr>
          <p:nvPr/>
        </p:nvPicPr>
        <p:blipFill>
          <a:blip r:embed="rId22"/>
          <a:stretch>
            <a:fillRect/>
          </a:stretch>
        </p:blipFill>
        <p:spPr>
          <a:xfrm>
            <a:off x="3921004" y="2570446"/>
            <a:ext cx="1327120" cy="1291349"/>
          </a:xfrm>
          <a:prstGeom prst="rect">
            <a:avLst/>
          </a:prstGeom>
        </p:spPr>
      </p:pic>
      <p:pic>
        <p:nvPicPr>
          <p:cNvPr id="184" name="Picture 183" descr="A blue arrow in a circle&#10;&#10;Description automatically generated">
            <a:extLst>
              <a:ext uri="{FF2B5EF4-FFF2-40B4-BE49-F238E27FC236}">
                <a16:creationId xmlns:a16="http://schemas.microsoft.com/office/drawing/2014/main" id="{30FF89B6-3381-4626-D394-DFF913D748B7}"/>
              </a:ext>
            </a:extLst>
          </p:cNvPr>
          <p:cNvPicPr>
            <a:picLocks noChangeAspect="1"/>
          </p:cNvPicPr>
          <p:nvPr/>
        </p:nvPicPr>
        <p:blipFill>
          <a:blip r:embed="rId23"/>
          <a:stretch>
            <a:fillRect/>
          </a:stretch>
        </p:blipFill>
        <p:spPr>
          <a:xfrm>
            <a:off x="7916803" y="2590098"/>
            <a:ext cx="1362608" cy="1325880"/>
          </a:xfrm>
          <a:prstGeom prst="rect">
            <a:avLst/>
          </a:prstGeom>
        </p:spPr>
      </p:pic>
      <p:sp>
        <p:nvSpPr>
          <p:cNvPr id="3" name="Title 1">
            <a:extLst>
              <a:ext uri="{FF2B5EF4-FFF2-40B4-BE49-F238E27FC236}">
                <a16:creationId xmlns:a16="http://schemas.microsoft.com/office/drawing/2014/main" id="{83541C70-68D2-B530-5EB9-EC51651F08ED}"/>
              </a:ext>
            </a:extLst>
          </p:cNvPr>
          <p:cNvSpPr txBox="1">
            <a:spLocks/>
          </p:cNvSpPr>
          <p:nvPr/>
        </p:nvSpPr>
        <p:spPr>
          <a:xfrm>
            <a:off x="522853" y="517163"/>
            <a:ext cx="1832890" cy="648979"/>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Century Gothic" panose="020B0502020202020204" pitchFamily="34" charset="0"/>
                <a:ea typeface="+mj-ea"/>
                <a:cs typeface="+mj-cs"/>
              </a:defRPr>
            </a:lvl1pPr>
          </a:lstStyle>
          <a:p>
            <a:r>
              <a:rPr lang="en-US" b="1" dirty="0">
                <a:latin typeface="Roboto" panose="02000000000000000000" pitchFamily="2" charset="0"/>
                <a:ea typeface="Roboto" panose="02000000000000000000" pitchFamily="2" charset="0"/>
              </a:rPr>
              <a:t>Icons</a:t>
            </a:r>
          </a:p>
        </p:txBody>
      </p:sp>
    </p:spTree>
    <p:extLst>
      <p:ext uri="{BB962C8B-B14F-4D97-AF65-F5344CB8AC3E}">
        <p14:creationId xmlns:p14="http://schemas.microsoft.com/office/powerpoint/2010/main" val="237186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AAA12-AA12-9817-6957-F1A363D29E57}"/>
            </a:ext>
          </a:extLst>
        </p:cNvPr>
        <p:cNvGrpSpPr/>
        <p:nvPr/>
      </p:nvGrpSpPr>
      <p:grpSpPr>
        <a:xfrm>
          <a:off x="0" y="0"/>
          <a:ext cx="0" cy="0"/>
          <a:chOff x="0" y="0"/>
          <a:chExt cx="0" cy="0"/>
        </a:xfrm>
      </p:grpSpPr>
      <p:pic>
        <p:nvPicPr>
          <p:cNvPr id="104" name="Picture 103" descr="A blue star in a circle&#10;&#10;Description automatically generated">
            <a:extLst>
              <a:ext uri="{FF2B5EF4-FFF2-40B4-BE49-F238E27FC236}">
                <a16:creationId xmlns:a16="http://schemas.microsoft.com/office/drawing/2014/main" id="{42A8CA0E-254D-4352-A29C-84BC63322DEC}"/>
              </a:ext>
            </a:extLst>
          </p:cNvPr>
          <p:cNvPicPr>
            <a:picLocks noChangeAspect="1"/>
          </p:cNvPicPr>
          <p:nvPr/>
        </p:nvPicPr>
        <p:blipFill>
          <a:blip r:embed="rId2"/>
          <a:stretch>
            <a:fillRect/>
          </a:stretch>
        </p:blipFill>
        <p:spPr>
          <a:xfrm>
            <a:off x="5247876" y="2563491"/>
            <a:ext cx="1362608" cy="1325880"/>
          </a:xfrm>
          <a:prstGeom prst="rect">
            <a:avLst/>
          </a:prstGeom>
        </p:spPr>
      </p:pic>
      <p:pic>
        <p:nvPicPr>
          <p:cNvPr id="110" name="Picture 109" descr="A blue line drawing of stars in a circle&#10;&#10;Description automatically generated">
            <a:extLst>
              <a:ext uri="{FF2B5EF4-FFF2-40B4-BE49-F238E27FC236}">
                <a16:creationId xmlns:a16="http://schemas.microsoft.com/office/drawing/2014/main" id="{E17EF518-9197-CF2B-8CD7-35357513A9B3}"/>
              </a:ext>
            </a:extLst>
          </p:cNvPr>
          <p:cNvPicPr>
            <a:picLocks noChangeAspect="1"/>
          </p:cNvPicPr>
          <p:nvPr/>
        </p:nvPicPr>
        <p:blipFill>
          <a:blip r:embed="rId3"/>
          <a:stretch>
            <a:fillRect/>
          </a:stretch>
        </p:blipFill>
        <p:spPr>
          <a:xfrm>
            <a:off x="1148905" y="3898468"/>
            <a:ext cx="1362608" cy="1325880"/>
          </a:xfrm>
          <a:prstGeom prst="rect">
            <a:avLst/>
          </a:prstGeom>
        </p:spPr>
      </p:pic>
      <p:pic>
        <p:nvPicPr>
          <p:cNvPr id="118" name="Picture 117" descr="A blue circle with arrows&#10;&#10;Description automatically generated">
            <a:extLst>
              <a:ext uri="{FF2B5EF4-FFF2-40B4-BE49-F238E27FC236}">
                <a16:creationId xmlns:a16="http://schemas.microsoft.com/office/drawing/2014/main" id="{672D99F5-27F5-FAE8-946B-60FA6FCA9FBE}"/>
              </a:ext>
            </a:extLst>
          </p:cNvPr>
          <p:cNvPicPr>
            <a:picLocks noChangeAspect="1"/>
          </p:cNvPicPr>
          <p:nvPr/>
        </p:nvPicPr>
        <p:blipFill>
          <a:blip r:embed="rId4"/>
          <a:stretch>
            <a:fillRect/>
          </a:stretch>
        </p:blipFill>
        <p:spPr>
          <a:xfrm>
            <a:off x="2450803" y="5200593"/>
            <a:ext cx="1362608" cy="1325880"/>
          </a:xfrm>
          <a:prstGeom prst="rect">
            <a:avLst/>
          </a:prstGeom>
        </p:spPr>
      </p:pic>
      <p:pic>
        <p:nvPicPr>
          <p:cNvPr id="138" name="Picture 137" descr="A blue circle with arrows and a symbol&#10;&#10;Description automatically generated">
            <a:extLst>
              <a:ext uri="{FF2B5EF4-FFF2-40B4-BE49-F238E27FC236}">
                <a16:creationId xmlns:a16="http://schemas.microsoft.com/office/drawing/2014/main" id="{BAD6BB5C-7651-6F7A-4DEE-30199824DC2B}"/>
              </a:ext>
            </a:extLst>
          </p:cNvPr>
          <p:cNvPicPr>
            <a:picLocks noChangeAspect="1"/>
          </p:cNvPicPr>
          <p:nvPr/>
        </p:nvPicPr>
        <p:blipFill>
          <a:blip r:embed="rId5"/>
          <a:stretch>
            <a:fillRect/>
          </a:stretch>
        </p:blipFill>
        <p:spPr>
          <a:xfrm>
            <a:off x="9234469" y="1337042"/>
            <a:ext cx="1362608" cy="1325880"/>
          </a:xfrm>
          <a:prstGeom prst="rect">
            <a:avLst/>
          </a:prstGeom>
        </p:spPr>
      </p:pic>
      <p:pic>
        <p:nvPicPr>
          <p:cNvPr id="142" name="Picture 141" descr="A blue and white key in a circle&#10;&#10;Description automatically generated">
            <a:extLst>
              <a:ext uri="{FF2B5EF4-FFF2-40B4-BE49-F238E27FC236}">
                <a16:creationId xmlns:a16="http://schemas.microsoft.com/office/drawing/2014/main" id="{0A1AE1AE-C93D-45B1-62FB-20E150827CAB}"/>
              </a:ext>
            </a:extLst>
          </p:cNvPr>
          <p:cNvPicPr>
            <a:picLocks noChangeAspect="1"/>
          </p:cNvPicPr>
          <p:nvPr/>
        </p:nvPicPr>
        <p:blipFill>
          <a:blip r:embed="rId6"/>
          <a:stretch>
            <a:fillRect/>
          </a:stretch>
        </p:blipFill>
        <p:spPr>
          <a:xfrm>
            <a:off x="7897148" y="2567569"/>
            <a:ext cx="1362608" cy="1325880"/>
          </a:xfrm>
          <a:prstGeom prst="rect">
            <a:avLst/>
          </a:prstGeom>
        </p:spPr>
      </p:pic>
      <p:pic>
        <p:nvPicPr>
          <p:cNvPr id="144" name="Picture 143" descr="A blue and white logo with hands in a circle&#10;&#10;Description automatically generated">
            <a:extLst>
              <a:ext uri="{FF2B5EF4-FFF2-40B4-BE49-F238E27FC236}">
                <a16:creationId xmlns:a16="http://schemas.microsoft.com/office/drawing/2014/main" id="{7BC71F91-5BA8-89C7-9304-4F613630FB66}"/>
              </a:ext>
            </a:extLst>
          </p:cNvPr>
          <p:cNvPicPr>
            <a:picLocks noChangeAspect="1"/>
          </p:cNvPicPr>
          <p:nvPr/>
        </p:nvPicPr>
        <p:blipFill>
          <a:blip r:embed="rId7"/>
          <a:stretch>
            <a:fillRect/>
          </a:stretch>
        </p:blipFill>
        <p:spPr>
          <a:xfrm>
            <a:off x="6592713" y="3879429"/>
            <a:ext cx="1362608" cy="1325880"/>
          </a:xfrm>
          <a:prstGeom prst="rect">
            <a:avLst/>
          </a:prstGeom>
        </p:spPr>
      </p:pic>
      <p:pic>
        <p:nvPicPr>
          <p:cNvPr id="148" name="Picture 147" descr="A blue circle with a plant growing out of it&#10;&#10;Description automatically generated">
            <a:extLst>
              <a:ext uri="{FF2B5EF4-FFF2-40B4-BE49-F238E27FC236}">
                <a16:creationId xmlns:a16="http://schemas.microsoft.com/office/drawing/2014/main" id="{C368C912-2049-6CE3-F585-61FA97EEECB0}"/>
              </a:ext>
            </a:extLst>
          </p:cNvPr>
          <p:cNvPicPr>
            <a:picLocks noChangeAspect="1"/>
          </p:cNvPicPr>
          <p:nvPr/>
        </p:nvPicPr>
        <p:blipFill>
          <a:blip r:embed="rId8"/>
          <a:stretch>
            <a:fillRect/>
          </a:stretch>
        </p:blipFill>
        <p:spPr>
          <a:xfrm>
            <a:off x="6592713" y="2567070"/>
            <a:ext cx="1362608" cy="1325880"/>
          </a:xfrm>
          <a:prstGeom prst="rect">
            <a:avLst/>
          </a:prstGeom>
        </p:spPr>
      </p:pic>
      <p:pic>
        <p:nvPicPr>
          <p:cNvPr id="152" name="Picture 151" descr="A blue circle with a graduation cap&#10;&#10;Description automatically generated">
            <a:extLst>
              <a:ext uri="{FF2B5EF4-FFF2-40B4-BE49-F238E27FC236}">
                <a16:creationId xmlns:a16="http://schemas.microsoft.com/office/drawing/2014/main" id="{E89E958E-1FC2-9BB7-F1B2-167F52998A61}"/>
              </a:ext>
            </a:extLst>
          </p:cNvPr>
          <p:cNvPicPr>
            <a:picLocks noChangeAspect="1"/>
          </p:cNvPicPr>
          <p:nvPr/>
        </p:nvPicPr>
        <p:blipFill>
          <a:blip r:embed="rId9"/>
          <a:stretch>
            <a:fillRect/>
          </a:stretch>
        </p:blipFill>
        <p:spPr>
          <a:xfrm>
            <a:off x="3886415" y="1251631"/>
            <a:ext cx="1362608" cy="1325880"/>
          </a:xfrm>
          <a:prstGeom prst="rect">
            <a:avLst/>
          </a:prstGeom>
        </p:spPr>
      </p:pic>
      <p:pic>
        <p:nvPicPr>
          <p:cNvPr id="156" name="Picture 155" descr="A blue triangle in a circle&#10;&#10;Description automatically generated">
            <a:extLst>
              <a:ext uri="{FF2B5EF4-FFF2-40B4-BE49-F238E27FC236}">
                <a16:creationId xmlns:a16="http://schemas.microsoft.com/office/drawing/2014/main" id="{AEF90210-A829-0B53-3D82-A83122A6552D}"/>
              </a:ext>
            </a:extLst>
          </p:cNvPr>
          <p:cNvPicPr>
            <a:picLocks noChangeAspect="1"/>
          </p:cNvPicPr>
          <p:nvPr/>
        </p:nvPicPr>
        <p:blipFill>
          <a:blip r:embed="rId10"/>
          <a:stretch>
            <a:fillRect/>
          </a:stretch>
        </p:blipFill>
        <p:spPr>
          <a:xfrm>
            <a:off x="5255392" y="3888573"/>
            <a:ext cx="1362608" cy="1325880"/>
          </a:xfrm>
          <a:prstGeom prst="rect">
            <a:avLst/>
          </a:prstGeom>
        </p:spPr>
      </p:pic>
      <p:pic>
        <p:nvPicPr>
          <p:cNvPr id="158" name="Picture 157" descr="A blue line drawing of arrows in a circle&#10;&#10;Description automatically generated">
            <a:extLst>
              <a:ext uri="{FF2B5EF4-FFF2-40B4-BE49-F238E27FC236}">
                <a16:creationId xmlns:a16="http://schemas.microsoft.com/office/drawing/2014/main" id="{4C287784-ECBC-B65A-9DB7-469265AC883C}"/>
              </a:ext>
            </a:extLst>
          </p:cNvPr>
          <p:cNvPicPr>
            <a:picLocks noChangeAspect="1"/>
          </p:cNvPicPr>
          <p:nvPr/>
        </p:nvPicPr>
        <p:blipFill>
          <a:blip r:embed="rId11"/>
          <a:stretch>
            <a:fillRect/>
          </a:stretch>
        </p:blipFill>
        <p:spPr>
          <a:xfrm>
            <a:off x="2511513" y="2572635"/>
            <a:ext cx="1362608" cy="1325880"/>
          </a:xfrm>
          <a:prstGeom prst="rect">
            <a:avLst/>
          </a:prstGeom>
        </p:spPr>
      </p:pic>
      <p:pic>
        <p:nvPicPr>
          <p:cNvPr id="164" name="Picture 163" descr="A blue circle with buildings in it&#10;&#10;Description automatically generated">
            <a:extLst>
              <a:ext uri="{FF2B5EF4-FFF2-40B4-BE49-F238E27FC236}">
                <a16:creationId xmlns:a16="http://schemas.microsoft.com/office/drawing/2014/main" id="{EDF57B9A-DC11-A0F6-13E4-5C75F1D58A28}"/>
              </a:ext>
            </a:extLst>
          </p:cNvPr>
          <p:cNvPicPr>
            <a:picLocks noChangeAspect="1"/>
          </p:cNvPicPr>
          <p:nvPr/>
        </p:nvPicPr>
        <p:blipFill>
          <a:blip r:embed="rId12"/>
          <a:stretch>
            <a:fillRect/>
          </a:stretch>
        </p:blipFill>
        <p:spPr>
          <a:xfrm>
            <a:off x="5255392" y="1258258"/>
            <a:ext cx="1362608" cy="1325880"/>
          </a:xfrm>
          <a:prstGeom prst="rect">
            <a:avLst/>
          </a:prstGeom>
        </p:spPr>
      </p:pic>
      <p:pic>
        <p:nvPicPr>
          <p:cNvPr id="170" name="Picture 169" descr="A blue and white logo&#10;&#10;Description automatically generated">
            <a:extLst>
              <a:ext uri="{FF2B5EF4-FFF2-40B4-BE49-F238E27FC236}">
                <a16:creationId xmlns:a16="http://schemas.microsoft.com/office/drawing/2014/main" id="{BE344DDC-FD50-650D-5E68-0C5592209890}"/>
              </a:ext>
            </a:extLst>
          </p:cNvPr>
          <p:cNvPicPr>
            <a:picLocks noChangeAspect="1"/>
          </p:cNvPicPr>
          <p:nvPr/>
        </p:nvPicPr>
        <p:blipFill>
          <a:blip r:embed="rId13"/>
          <a:stretch>
            <a:fillRect/>
          </a:stretch>
        </p:blipFill>
        <p:spPr>
          <a:xfrm>
            <a:off x="1148905" y="2572635"/>
            <a:ext cx="1362608" cy="1325880"/>
          </a:xfrm>
          <a:prstGeom prst="rect">
            <a:avLst/>
          </a:prstGeom>
        </p:spPr>
      </p:pic>
      <p:pic>
        <p:nvPicPr>
          <p:cNvPr id="172" name="Picture 171" descr="A blue circle with a book and a bookmark&#10;&#10;Description automatically generated">
            <a:extLst>
              <a:ext uri="{FF2B5EF4-FFF2-40B4-BE49-F238E27FC236}">
                <a16:creationId xmlns:a16="http://schemas.microsoft.com/office/drawing/2014/main" id="{5C033DB9-0DA5-F152-0BD0-6679916DEABC}"/>
              </a:ext>
            </a:extLst>
          </p:cNvPr>
          <p:cNvPicPr>
            <a:picLocks noChangeAspect="1"/>
          </p:cNvPicPr>
          <p:nvPr/>
        </p:nvPicPr>
        <p:blipFill>
          <a:blip r:embed="rId14"/>
          <a:stretch>
            <a:fillRect/>
          </a:stretch>
        </p:blipFill>
        <p:spPr>
          <a:xfrm>
            <a:off x="3896777" y="3898468"/>
            <a:ext cx="1362608" cy="1325880"/>
          </a:xfrm>
          <a:prstGeom prst="rect">
            <a:avLst/>
          </a:prstGeom>
        </p:spPr>
      </p:pic>
      <p:pic>
        <p:nvPicPr>
          <p:cNvPr id="174" name="Picture 173" descr="A blue circle with a bookmark&#10;&#10;Description automatically generated">
            <a:extLst>
              <a:ext uri="{FF2B5EF4-FFF2-40B4-BE49-F238E27FC236}">
                <a16:creationId xmlns:a16="http://schemas.microsoft.com/office/drawing/2014/main" id="{1E3DABBC-B4B2-EFAF-B25B-EFA32A0D70A1}"/>
              </a:ext>
            </a:extLst>
          </p:cNvPr>
          <p:cNvPicPr>
            <a:picLocks noChangeAspect="1"/>
          </p:cNvPicPr>
          <p:nvPr/>
        </p:nvPicPr>
        <p:blipFill>
          <a:blip r:embed="rId15"/>
          <a:stretch>
            <a:fillRect/>
          </a:stretch>
        </p:blipFill>
        <p:spPr>
          <a:xfrm>
            <a:off x="1144730" y="1274412"/>
            <a:ext cx="1362608" cy="1325880"/>
          </a:xfrm>
          <a:prstGeom prst="rect">
            <a:avLst/>
          </a:prstGeom>
        </p:spPr>
      </p:pic>
      <p:pic>
        <p:nvPicPr>
          <p:cNvPr id="176" name="Picture 175" descr="A blue and white logo&#10;&#10;Description automatically generated">
            <a:extLst>
              <a:ext uri="{FF2B5EF4-FFF2-40B4-BE49-F238E27FC236}">
                <a16:creationId xmlns:a16="http://schemas.microsoft.com/office/drawing/2014/main" id="{27733B88-7997-8ADA-B96D-E5023168C0FD}"/>
              </a:ext>
            </a:extLst>
          </p:cNvPr>
          <p:cNvPicPr>
            <a:picLocks noChangeAspect="1"/>
          </p:cNvPicPr>
          <p:nvPr/>
        </p:nvPicPr>
        <p:blipFill>
          <a:blip r:embed="rId16"/>
          <a:stretch>
            <a:fillRect/>
          </a:stretch>
        </p:blipFill>
        <p:spPr>
          <a:xfrm>
            <a:off x="2515688" y="1254441"/>
            <a:ext cx="1362608" cy="1325880"/>
          </a:xfrm>
          <a:prstGeom prst="rect">
            <a:avLst/>
          </a:prstGeom>
        </p:spPr>
      </p:pic>
      <p:pic>
        <p:nvPicPr>
          <p:cNvPr id="178" name="Picture 177" descr="A blue and white logo&#10;&#10;Description automatically generated">
            <a:extLst>
              <a:ext uri="{FF2B5EF4-FFF2-40B4-BE49-F238E27FC236}">
                <a16:creationId xmlns:a16="http://schemas.microsoft.com/office/drawing/2014/main" id="{C772054A-1A6F-862A-2B38-749FAAE7E15E}"/>
              </a:ext>
            </a:extLst>
          </p:cNvPr>
          <p:cNvPicPr>
            <a:picLocks noChangeAspect="1"/>
          </p:cNvPicPr>
          <p:nvPr/>
        </p:nvPicPr>
        <p:blipFill>
          <a:blip r:embed="rId17"/>
          <a:stretch>
            <a:fillRect/>
          </a:stretch>
        </p:blipFill>
        <p:spPr>
          <a:xfrm>
            <a:off x="3900952" y="2572635"/>
            <a:ext cx="1362608" cy="1325880"/>
          </a:xfrm>
          <a:prstGeom prst="rect">
            <a:avLst/>
          </a:prstGeom>
        </p:spPr>
      </p:pic>
      <p:pic>
        <p:nvPicPr>
          <p:cNvPr id="180" name="Picture 179" descr="A blue line drawing of a graph&#10;&#10;Description automatically generated">
            <a:extLst>
              <a:ext uri="{FF2B5EF4-FFF2-40B4-BE49-F238E27FC236}">
                <a16:creationId xmlns:a16="http://schemas.microsoft.com/office/drawing/2014/main" id="{40640E20-41BE-6F8F-D54D-F94B779074E2}"/>
              </a:ext>
            </a:extLst>
          </p:cNvPr>
          <p:cNvPicPr>
            <a:picLocks noChangeAspect="1"/>
          </p:cNvPicPr>
          <p:nvPr/>
        </p:nvPicPr>
        <p:blipFill>
          <a:blip r:embed="rId18"/>
          <a:stretch>
            <a:fillRect/>
          </a:stretch>
        </p:blipFill>
        <p:spPr>
          <a:xfrm>
            <a:off x="1153093" y="5210075"/>
            <a:ext cx="1362608" cy="1325880"/>
          </a:xfrm>
          <a:prstGeom prst="rect">
            <a:avLst/>
          </a:prstGeom>
        </p:spPr>
      </p:pic>
      <p:pic>
        <p:nvPicPr>
          <p:cNvPr id="182" name="Picture 181" descr="A blue line art of a shield with a star&#10;&#10;Description automatically generated">
            <a:extLst>
              <a:ext uri="{FF2B5EF4-FFF2-40B4-BE49-F238E27FC236}">
                <a16:creationId xmlns:a16="http://schemas.microsoft.com/office/drawing/2014/main" id="{0A3ABF9D-3F1E-1AF2-BA39-F8EE4C0AD660}"/>
              </a:ext>
            </a:extLst>
          </p:cNvPr>
          <p:cNvPicPr>
            <a:picLocks noChangeAspect="1"/>
          </p:cNvPicPr>
          <p:nvPr/>
        </p:nvPicPr>
        <p:blipFill>
          <a:blip r:embed="rId19"/>
          <a:stretch>
            <a:fillRect/>
          </a:stretch>
        </p:blipFill>
        <p:spPr>
          <a:xfrm>
            <a:off x="6607654" y="1255210"/>
            <a:ext cx="1362608" cy="1325880"/>
          </a:xfrm>
          <a:prstGeom prst="rect">
            <a:avLst/>
          </a:prstGeom>
        </p:spPr>
      </p:pic>
      <p:pic>
        <p:nvPicPr>
          <p:cNvPr id="3" name="Picture 2" descr="A blue circle with a couple of speech bubbles&#10;&#10;Description automatically generated">
            <a:extLst>
              <a:ext uri="{FF2B5EF4-FFF2-40B4-BE49-F238E27FC236}">
                <a16:creationId xmlns:a16="http://schemas.microsoft.com/office/drawing/2014/main" id="{10FFD385-159C-1447-2D02-B6D03523F7D5}"/>
              </a:ext>
            </a:extLst>
          </p:cNvPr>
          <p:cNvPicPr>
            <a:picLocks noChangeAspect="1"/>
          </p:cNvPicPr>
          <p:nvPr/>
        </p:nvPicPr>
        <p:blipFill>
          <a:blip r:embed="rId20"/>
          <a:stretch>
            <a:fillRect/>
          </a:stretch>
        </p:blipFill>
        <p:spPr>
          <a:xfrm>
            <a:off x="7897148" y="1257966"/>
            <a:ext cx="1362608" cy="1325880"/>
          </a:xfrm>
          <a:prstGeom prst="rect">
            <a:avLst/>
          </a:prstGeom>
        </p:spPr>
      </p:pic>
      <p:pic>
        <p:nvPicPr>
          <p:cNvPr id="4" name="Picture 3" descr="A blue and white logo&#10;&#10;Description automatically generated">
            <a:extLst>
              <a:ext uri="{FF2B5EF4-FFF2-40B4-BE49-F238E27FC236}">
                <a16:creationId xmlns:a16="http://schemas.microsoft.com/office/drawing/2014/main" id="{151E7599-FB53-B229-830A-D35792D4C75D}"/>
              </a:ext>
            </a:extLst>
          </p:cNvPr>
          <p:cNvPicPr>
            <a:picLocks noChangeAspect="1"/>
          </p:cNvPicPr>
          <p:nvPr/>
        </p:nvPicPr>
        <p:blipFill>
          <a:blip r:embed="rId21"/>
          <a:stretch>
            <a:fillRect/>
          </a:stretch>
        </p:blipFill>
        <p:spPr>
          <a:xfrm>
            <a:off x="3889555" y="5210075"/>
            <a:ext cx="1362608" cy="1325880"/>
          </a:xfrm>
          <a:prstGeom prst="rect">
            <a:avLst/>
          </a:prstGeom>
        </p:spPr>
      </p:pic>
      <p:pic>
        <p:nvPicPr>
          <p:cNvPr id="5" name="Picture 4" descr="A blue and white logo&#10;&#10;Description automatically generated">
            <a:extLst>
              <a:ext uri="{FF2B5EF4-FFF2-40B4-BE49-F238E27FC236}">
                <a16:creationId xmlns:a16="http://schemas.microsoft.com/office/drawing/2014/main" id="{EB54B1D2-FE09-8655-A374-C467667536A1}"/>
              </a:ext>
            </a:extLst>
          </p:cNvPr>
          <p:cNvPicPr>
            <a:picLocks noChangeAspect="1"/>
          </p:cNvPicPr>
          <p:nvPr/>
        </p:nvPicPr>
        <p:blipFill>
          <a:blip r:embed="rId22"/>
          <a:stretch>
            <a:fillRect/>
          </a:stretch>
        </p:blipFill>
        <p:spPr>
          <a:xfrm>
            <a:off x="5256142" y="5210075"/>
            <a:ext cx="1362608" cy="1325880"/>
          </a:xfrm>
          <a:prstGeom prst="rect">
            <a:avLst/>
          </a:prstGeom>
        </p:spPr>
      </p:pic>
      <p:pic>
        <p:nvPicPr>
          <p:cNvPr id="6" name="Picture 5" descr="A blue circle with a crown in it&#10;&#10;Description automatically generated">
            <a:extLst>
              <a:ext uri="{FF2B5EF4-FFF2-40B4-BE49-F238E27FC236}">
                <a16:creationId xmlns:a16="http://schemas.microsoft.com/office/drawing/2014/main" id="{1B60013B-3487-56AA-2A55-FB3DC626D577}"/>
              </a:ext>
            </a:extLst>
          </p:cNvPr>
          <p:cNvPicPr>
            <a:picLocks noChangeAspect="1"/>
          </p:cNvPicPr>
          <p:nvPr/>
        </p:nvPicPr>
        <p:blipFill>
          <a:blip r:embed="rId23"/>
          <a:stretch>
            <a:fillRect/>
          </a:stretch>
        </p:blipFill>
        <p:spPr>
          <a:xfrm>
            <a:off x="2466487" y="3890828"/>
            <a:ext cx="1362608" cy="1325880"/>
          </a:xfrm>
          <a:prstGeom prst="rect">
            <a:avLst/>
          </a:prstGeom>
        </p:spPr>
      </p:pic>
      <p:sp>
        <p:nvSpPr>
          <p:cNvPr id="7" name="Title 1">
            <a:extLst>
              <a:ext uri="{FF2B5EF4-FFF2-40B4-BE49-F238E27FC236}">
                <a16:creationId xmlns:a16="http://schemas.microsoft.com/office/drawing/2014/main" id="{A1234D36-00AD-BDD1-CC8D-CF3127177A19}"/>
              </a:ext>
            </a:extLst>
          </p:cNvPr>
          <p:cNvSpPr txBox="1">
            <a:spLocks/>
          </p:cNvSpPr>
          <p:nvPr/>
        </p:nvSpPr>
        <p:spPr>
          <a:xfrm>
            <a:off x="522853" y="517163"/>
            <a:ext cx="1832890" cy="648979"/>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Century Gothic" panose="020B0502020202020204" pitchFamily="34" charset="0"/>
                <a:ea typeface="+mj-ea"/>
                <a:cs typeface="+mj-cs"/>
              </a:defRPr>
            </a:lvl1pPr>
          </a:lstStyle>
          <a:p>
            <a:r>
              <a:rPr lang="en-US" b="1" dirty="0">
                <a:latin typeface="Roboto" panose="02000000000000000000" pitchFamily="2" charset="0"/>
                <a:ea typeface="Roboto" panose="02000000000000000000" pitchFamily="2" charset="0"/>
              </a:rPr>
              <a:t>Icons</a:t>
            </a:r>
          </a:p>
        </p:txBody>
      </p:sp>
    </p:spTree>
    <p:extLst>
      <p:ext uri="{BB962C8B-B14F-4D97-AF65-F5344CB8AC3E}">
        <p14:creationId xmlns:p14="http://schemas.microsoft.com/office/powerpoint/2010/main" val="14531110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D0B31"/>
        </a:solidFill>
        <a:effectLst/>
      </p:bgPr>
    </p:bg>
    <p:spTree>
      <p:nvGrpSpPr>
        <p:cNvPr id="1" name="">
          <a:extLst>
            <a:ext uri="{FF2B5EF4-FFF2-40B4-BE49-F238E27FC236}">
              <a16:creationId xmlns:a16="http://schemas.microsoft.com/office/drawing/2014/main" id="{4B3C523D-09A7-BAB4-9F66-C473D398FA10}"/>
            </a:ext>
          </a:extLst>
        </p:cNvPr>
        <p:cNvGrpSpPr/>
        <p:nvPr/>
      </p:nvGrpSpPr>
      <p:grpSpPr>
        <a:xfrm>
          <a:off x="0" y="0"/>
          <a:ext cx="0" cy="0"/>
          <a:chOff x="0" y="0"/>
          <a:chExt cx="0" cy="0"/>
        </a:xfrm>
      </p:grpSpPr>
      <p:pic>
        <p:nvPicPr>
          <p:cNvPr id="4" name="Picture 3" descr="A white line drawing of a document in a circle&#10;&#10;Description automatically generated">
            <a:extLst>
              <a:ext uri="{FF2B5EF4-FFF2-40B4-BE49-F238E27FC236}">
                <a16:creationId xmlns:a16="http://schemas.microsoft.com/office/drawing/2014/main" id="{3C5A4845-06EE-EF90-1C0B-E03FE911E270}"/>
              </a:ext>
            </a:extLst>
          </p:cNvPr>
          <p:cNvPicPr>
            <a:picLocks noChangeAspect="1"/>
          </p:cNvPicPr>
          <p:nvPr/>
        </p:nvPicPr>
        <p:blipFill>
          <a:blip r:embed="rId2"/>
          <a:stretch>
            <a:fillRect/>
          </a:stretch>
        </p:blipFill>
        <p:spPr>
          <a:xfrm>
            <a:off x="9223089" y="1305533"/>
            <a:ext cx="1362608" cy="1325880"/>
          </a:xfrm>
          <a:prstGeom prst="rect">
            <a:avLst/>
          </a:prstGeom>
        </p:spPr>
      </p:pic>
      <p:pic>
        <p:nvPicPr>
          <p:cNvPr id="6" name="Picture 5" descr="A white hand in a circle&#10;&#10;Description automatically generated">
            <a:extLst>
              <a:ext uri="{FF2B5EF4-FFF2-40B4-BE49-F238E27FC236}">
                <a16:creationId xmlns:a16="http://schemas.microsoft.com/office/drawing/2014/main" id="{C4F8FBED-AD0A-E9A3-C937-7C8C8391FC25}"/>
              </a:ext>
            </a:extLst>
          </p:cNvPr>
          <p:cNvPicPr>
            <a:picLocks noChangeAspect="1"/>
          </p:cNvPicPr>
          <p:nvPr/>
        </p:nvPicPr>
        <p:blipFill>
          <a:blip r:embed="rId3"/>
          <a:stretch>
            <a:fillRect/>
          </a:stretch>
        </p:blipFill>
        <p:spPr>
          <a:xfrm>
            <a:off x="6583943" y="3905886"/>
            <a:ext cx="1362608" cy="1325880"/>
          </a:xfrm>
          <a:prstGeom prst="rect">
            <a:avLst/>
          </a:prstGeom>
        </p:spPr>
      </p:pic>
      <p:pic>
        <p:nvPicPr>
          <p:cNvPr id="8" name="Picture 7" descr="A white circle with a number in it&#10;&#10;Description automatically generated">
            <a:extLst>
              <a:ext uri="{FF2B5EF4-FFF2-40B4-BE49-F238E27FC236}">
                <a16:creationId xmlns:a16="http://schemas.microsoft.com/office/drawing/2014/main" id="{560BAB35-ACC6-51BE-C0AE-ED0E20A10C41}"/>
              </a:ext>
            </a:extLst>
          </p:cNvPr>
          <p:cNvPicPr>
            <a:picLocks noChangeAspect="1"/>
          </p:cNvPicPr>
          <p:nvPr/>
        </p:nvPicPr>
        <p:blipFill>
          <a:blip r:embed="rId4"/>
          <a:stretch>
            <a:fillRect/>
          </a:stretch>
        </p:blipFill>
        <p:spPr>
          <a:xfrm>
            <a:off x="3901191" y="3905418"/>
            <a:ext cx="1362608" cy="1325880"/>
          </a:xfrm>
          <a:prstGeom prst="rect">
            <a:avLst/>
          </a:prstGeom>
        </p:spPr>
      </p:pic>
      <p:pic>
        <p:nvPicPr>
          <p:cNvPr id="10" name="Picture 9" descr="A white outline of a person on a podium&#10;&#10;Description automatically generated">
            <a:extLst>
              <a:ext uri="{FF2B5EF4-FFF2-40B4-BE49-F238E27FC236}">
                <a16:creationId xmlns:a16="http://schemas.microsoft.com/office/drawing/2014/main" id="{2BA16F83-55A8-F784-98AC-4B374EB7CAC4}"/>
              </a:ext>
            </a:extLst>
          </p:cNvPr>
          <p:cNvPicPr>
            <a:picLocks noChangeAspect="1"/>
          </p:cNvPicPr>
          <p:nvPr/>
        </p:nvPicPr>
        <p:blipFill>
          <a:blip r:embed="rId5"/>
          <a:stretch>
            <a:fillRect/>
          </a:stretch>
        </p:blipFill>
        <p:spPr>
          <a:xfrm>
            <a:off x="1137388" y="1271963"/>
            <a:ext cx="1362608" cy="1325880"/>
          </a:xfrm>
          <a:prstGeom prst="rect">
            <a:avLst/>
          </a:prstGeom>
        </p:spPr>
      </p:pic>
      <p:pic>
        <p:nvPicPr>
          <p:cNvPr id="12" name="Picture 11" descr="A white heart in a circle with rays of light&#10;&#10;Description automatically generated">
            <a:extLst>
              <a:ext uri="{FF2B5EF4-FFF2-40B4-BE49-F238E27FC236}">
                <a16:creationId xmlns:a16="http://schemas.microsoft.com/office/drawing/2014/main" id="{7B8C870A-A5D4-335C-CD33-6033B96F4F64}"/>
              </a:ext>
            </a:extLst>
          </p:cNvPr>
          <p:cNvPicPr>
            <a:picLocks noChangeAspect="1"/>
          </p:cNvPicPr>
          <p:nvPr/>
        </p:nvPicPr>
        <p:blipFill>
          <a:blip r:embed="rId6"/>
          <a:stretch>
            <a:fillRect/>
          </a:stretch>
        </p:blipFill>
        <p:spPr>
          <a:xfrm>
            <a:off x="3878537" y="5214257"/>
            <a:ext cx="1362608" cy="1325880"/>
          </a:xfrm>
          <a:prstGeom prst="rect">
            <a:avLst/>
          </a:prstGeom>
        </p:spPr>
      </p:pic>
      <p:pic>
        <p:nvPicPr>
          <p:cNvPr id="14" name="Picture 13" descr="A white circle with lines in center&#10;&#10;Description automatically generated">
            <a:extLst>
              <a:ext uri="{FF2B5EF4-FFF2-40B4-BE49-F238E27FC236}">
                <a16:creationId xmlns:a16="http://schemas.microsoft.com/office/drawing/2014/main" id="{1DF0B23D-1E64-9EE9-81BE-6F582969AFBA}"/>
              </a:ext>
            </a:extLst>
          </p:cNvPr>
          <p:cNvPicPr>
            <a:picLocks noChangeAspect="1"/>
          </p:cNvPicPr>
          <p:nvPr/>
        </p:nvPicPr>
        <p:blipFill>
          <a:blip r:embed="rId7"/>
          <a:stretch>
            <a:fillRect/>
          </a:stretch>
        </p:blipFill>
        <p:spPr>
          <a:xfrm>
            <a:off x="2484697" y="3878909"/>
            <a:ext cx="1362608" cy="1325880"/>
          </a:xfrm>
          <a:prstGeom prst="rect">
            <a:avLst/>
          </a:prstGeom>
        </p:spPr>
      </p:pic>
      <p:pic>
        <p:nvPicPr>
          <p:cNvPr id="16" name="Picture 15" descr="A white airplane in a circle&#10;&#10;Description automatically generated">
            <a:extLst>
              <a:ext uri="{FF2B5EF4-FFF2-40B4-BE49-F238E27FC236}">
                <a16:creationId xmlns:a16="http://schemas.microsoft.com/office/drawing/2014/main" id="{E109C061-D71F-2D9E-A9C0-56E551662FB2}"/>
              </a:ext>
            </a:extLst>
          </p:cNvPr>
          <p:cNvPicPr>
            <a:picLocks noChangeAspect="1"/>
          </p:cNvPicPr>
          <p:nvPr/>
        </p:nvPicPr>
        <p:blipFill>
          <a:blip r:embed="rId8"/>
          <a:stretch>
            <a:fillRect/>
          </a:stretch>
        </p:blipFill>
        <p:spPr>
          <a:xfrm>
            <a:off x="3902523" y="1260834"/>
            <a:ext cx="1362608" cy="1325880"/>
          </a:xfrm>
          <a:prstGeom prst="rect">
            <a:avLst/>
          </a:prstGeom>
        </p:spPr>
      </p:pic>
      <p:pic>
        <p:nvPicPr>
          <p:cNvPr id="18" name="Picture 17" descr="A white outline of a book in a circle&#10;&#10;Description automatically generated">
            <a:extLst>
              <a:ext uri="{FF2B5EF4-FFF2-40B4-BE49-F238E27FC236}">
                <a16:creationId xmlns:a16="http://schemas.microsoft.com/office/drawing/2014/main" id="{7E40EDCD-C031-942A-0ACF-7F19BB247866}"/>
              </a:ext>
            </a:extLst>
          </p:cNvPr>
          <p:cNvPicPr>
            <a:picLocks noChangeAspect="1"/>
          </p:cNvPicPr>
          <p:nvPr/>
        </p:nvPicPr>
        <p:blipFill>
          <a:blip r:embed="rId9"/>
          <a:stretch>
            <a:fillRect/>
          </a:stretch>
        </p:blipFill>
        <p:spPr>
          <a:xfrm>
            <a:off x="2533572" y="2567591"/>
            <a:ext cx="1362608" cy="1325880"/>
          </a:xfrm>
          <a:prstGeom prst="rect">
            <a:avLst/>
          </a:prstGeom>
        </p:spPr>
      </p:pic>
      <p:pic>
        <p:nvPicPr>
          <p:cNvPr id="20" name="Picture 19" descr="A white line drawing of a book in a circle&#10;&#10;Description automatically generated">
            <a:extLst>
              <a:ext uri="{FF2B5EF4-FFF2-40B4-BE49-F238E27FC236}">
                <a16:creationId xmlns:a16="http://schemas.microsoft.com/office/drawing/2014/main" id="{CF5621E0-BE08-3ACE-A11A-F2F1B794ADDE}"/>
              </a:ext>
            </a:extLst>
          </p:cNvPr>
          <p:cNvPicPr>
            <a:picLocks noChangeAspect="1"/>
          </p:cNvPicPr>
          <p:nvPr/>
        </p:nvPicPr>
        <p:blipFill>
          <a:blip r:embed="rId10"/>
          <a:stretch>
            <a:fillRect/>
          </a:stretch>
        </p:blipFill>
        <p:spPr>
          <a:xfrm>
            <a:off x="1165753" y="3896114"/>
            <a:ext cx="1362608" cy="1325880"/>
          </a:xfrm>
          <a:prstGeom prst="rect">
            <a:avLst/>
          </a:prstGeom>
        </p:spPr>
      </p:pic>
      <p:pic>
        <p:nvPicPr>
          <p:cNvPr id="22" name="Picture 21" descr="A white dollar bill in a circle&#10;&#10;Description automatically generated">
            <a:extLst>
              <a:ext uri="{FF2B5EF4-FFF2-40B4-BE49-F238E27FC236}">
                <a16:creationId xmlns:a16="http://schemas.microsoft.com/office/drawing/2014/main" id="{60AD90F8-04F3-B196-FAC8-F4244AFD1A3B}"/>
              </a:ext>
            </a:extLst>
          </p:cNvPr>
          <p:cNvPicPr>
            <a:picLocks noChangeAspect="1"/>
          </p:cNvPicPr>
          <p:nvPr/>
        </p:nvPicPr>
        <p:blipFill>
          <a:blip r:embed="rId11"/>
          <a:stretch>
            <a:fillRect/>
          </a:stretch>
        </p:blipFill>
        <p:spPr>
          <a:xfrm>
            <a:off x="5266596" y="5239521"/>
            <a:ext cx="1362608" cy="1325880"/>
          </a:xfrm>
          <a:prstGeom prst="rect">
            <a:avLst/>
          </a:prstGeom>
        </p:spPr>
      </p:pic>
      <p:pic>
        <p:nvPicPr>
          <p:cNvPr id="24" name="Picture 23" descr="A white circle with a star and a medal&#10;&#10;Description automatically generated">
            <a:extLst>
              <a:ext uri="{FF2B5EF4-FFF2-40B4-BE49-F238E27FC236}">
                <a16:creationId xmlns:a16="http://schemas.microsoft.com/office/drawing/2014/main" id="{4D6A7BC7-8A95-A3AF-5CB9-23B3AA989E0A}"/>
              </a:ext>
            </a:extLst>
          </p:cNvPr>
          <p:cNvPicPr>
            <a:picLocks noChangeAspect="1"/>
          </p:cNvPicPr>
          <p:nvPr/>
        </p:nvPicPr>
        <p:blipFill>
          <a:blip r:embed="rId12"/>
          <a:stretch>
            <a:fillRect/>
          </a:stretch>
        </p:blipFill>
        <p:spPr>
          <a:xfrm>
            <a:off x="5255308" y="1269968"/>
            <a:ext cx="1362608" cy="1325880"/>
          </a:xfrm>
          <a:prstGeom prst="rect">
            <a:avLst/>
          </a:prstGeom>
        </p:spPr>
      </p:pic>
      <p:pic>
        <p:nvPicPr>
          <p:cNvPr id="26" name="Picture 25" descr="A white line art of a chat bubble with a heart&#10;&#10;Description automatically generated">
            <a:extLst>
              <a:ext uri="{FF2B5EF4-FFF2-40B4-BE49-F238E27FC236}">
                <a16:creationId xmlns:a16="http://schemas.microsoft.com/office/drawing/2014/main" id="{0C9733E6-5C54-06CF-13E6-EC4AB1605DD6}"/>
              </a:ext>
            </a:extLst>
          </p:cNvPr>
          <p:cNvPicPr>
            <a:picLocks noChangeAspect="1"/>
          </p:cNvPicPr>
          <p:nvPr/>
        </p:nvPicPr>
        <p:blipFill>
          <a:blip r:embed="rId13"/>
          <a:stretch>
            <a:fillRect/>
          </a:stretch>
        </p:blipFill>
        <p:spPr>
          <a:xfrm>
            <a:off x="6598559" y="2560436"/>
            <a:ext cx="1362608" cy="1325880"/>
          </a:xfrm>
          <a:prstGeom prst="rect">
            <a:avLst/>
          </a:prstGeom>
        </p:spPr>
      </p:pic>
      <p:pic>
        <p:nvPicPr>
          <p:cNvPr id="28" name="Picture 27" descr="A white logo with a black background&#10;&#10;Description automatically generated">
            <a:extLst>
              <a:ext uri="{FF2B5EF4-FFF2-40B4-BE49-F238E27FC236}">
                <a16:creationId xmlns:a16="http://schemas.microsoft.com/office/drawing/2014/main" id="{2396FBF4-980C-C6B8-4087-4F53FBF143B1}"/>
              </a:ext>
            </a:extLst>
          </p:cNvPr>
          <p:cNvPicPr>
            <a:picLocks noChangeAspect="1"/>
          </p:cNvPicPr>
          <p:nvPr/>
        </p:nvPicPr>
        <p:blipFill>
          <a:blip r:embed="rId14"/>
          <a:stretch>
            <a:fillRect/>
          </a:stretch>
        </p:blipFill>
        <p:spPr>
          <a:xfrm>
            <a:off x="1136859" y="2587276"/>
            <a:ext cx="1362608" cy="1325880"/>
          </a:xfrm>
          <a:prstGeom prst="rect">
            <a:avLst/>
          </a:prstGeom>
        </p:spPr>
      </p:pic>
      <p:pic>
        <p:nvPicPr>
          <p:cNvPr id="30" name="Picture 29" descr="A white line art of a computer&#10;&#10;Description automatically generated">
            <a:extLst>
              <a:ext uri="{FF2B5EF4-FFF2-40B4-BE49-F238E27FC236}">
                <a16:creationId xmlns:a16="http://schemas.microsoft.com/office/drawing/2014/main" id="{2B8028DB-CB1B-2922-2945-362A70E67886}"/>
              </a:ext>
            </a:extLst>
          </p:cNvPr>
          <p:cNvPicPr>
            <a:picLocks noChangeAspect="1"/>
          </p:cNvPicPr>
          <p:nvPr/>
        </p:nvPicPr>
        <p:blipFill>
          <a:blip r:embed="rId15"/>
          <a:stretch>
            <a:fillRect/>
          </a:stretch>
        </p:blipFill>
        <p:spPr>
          <a:xfrm>
            <a:off x="5263270" y="2561736"/>
            <a:ext cx="1362608" cy="1325880"/>
          </a:xfrm>
          <a:prstGeom prst="rect">
            <a:avLst/>
          </a:prstGeom>
        </p:spPr>
      </p:pic>
      <p:pic>
        <p:nvPicPr>
          <p:cNvPr id="32" name="Picture 31" descr="A white outline of handshake in a circle&#10;&#10;Description automatically generated">
            <a:extLst>
              <a:ext uri="{FF2B5EF4-FFF2-40B4-BE49-F238E27FC236}">
                <a16:creationId xmlns:a16="http://schemas.microsoft.com/office/drawing/2014/main" id="{E14F8A66-189E-FBDD-3BC5-1FB43FF2539A}"/>
              </a:ext>
            </a:extLst>
          </p:cNvPr>
          <p:cNvPicPr>
            <a:picLocks noChangeAspect="1"/>
          </p:cNvPicPr>
          <p:nvPr/>
        </p:nvPicPr>
        <p:blipFill>
          <a:blip r:embed="rId16"/>
          <a:stretch>
            <a:fillRect/>
          </a:stretch>
        </p:blipFill>
        <p:spPr>
          <a:xfrm>
            <a:off x="7910205" y="1274412"/>
            <a:ext cx="1362608" cy="1325880"/>
          </a:xfrm>
          <a:prstGeom prst="rect">
            <a:avLst/>
          </a:prstGeom>
        </p:spPr>
      </p:pic>
      <p:pic>
        <p:nvPicPr>
          <p:cNvPr id="34" name="Picture 33" descr="A white line drawing of people connected to each other&#10;&#10;Description automatically generated">
            <a:extLst>
              <a:ext uri="{FF2B5EF4-FFF2-40B4-BE49-F238E27FC236}">
                <a16:creationId xmlns:a16="http://schemas.microsoft.com/office/drawing/2014/main" id="{BB03478F-3096-BD96-2A52-D82EE3C72D66}"/>
              </a:ext>
            </a:extLst>
          </p:cNvPr>
          <p:cNvPicPr>
            <a:picLocks noChangeAspect="1"/>
          </p:cNvPicPr>
          <p:nvPr/>
        </p:nvPicPr>
        <p:blipFill>
          <a:blip r:embed="rId17"/>
          <a:stretch>
            <a:fillRect/>
          </a:stretch>
        </p:blipFill>
        <p:spPr>
          <a:xfrm>
            <a:off x="5264415" y="3913156"/>
            <a:ext cx="1362608" cy="1325880"/>
          </a:xfrm>
          <a:prstGeom prst="rect">
            <a:avLst/>
          </a:prstGeom>
        </p:spPr>
      </p:pic>
      <p:pic>
        <p:nvPicPr>
          <p:cNvPr id="36" name="Picture 35" descr="A white line drawing of a planet&#10;&#10;Description automatically generated">
            <a:extLst>
              <a:ext uri="{FF2B5EF4-FFF2-40B4-BE49-F238E27FC236}">
                <a16:creationId xmlns:a16="http://schemas.microsoft.com/office/drawing/2014/main" id="{D04AAB64-AA24-D743-E143-FA3592E5FED1}"/>
              </a:ext>
            </a:extLst>
          </p:cNvPr>
          <p:cNvPicPr>
            <a:picLocks noChangeAspect="1"/>
          </p:cNvPicPr>
          <p:nvPr/>
        </p:nvPicPr>
        <p:blipFill>
          <a:blip r:embed="rId18"/>
          <a:stretch>
            <a:fillRect/>
          </a:stretch>
        </p:blipFill>
        <p:spPr>
          <a:xfrm>
            <a:off x="2534818" y="1261165"/>
            <a:ext cx="1362608" cy="1325880"/>
          </a:xfrm>
          <a:prstGeom prst="rect">
            <a:avLst/>
          </a:prstGeom>
        </p:spPr>
      </p:pic>
      <p:pic>
        <p:nvPicPr>
          <p:cNvPr id="38" name="Picture 37" descr="A white line art of a calendar with a check mark in a circle&#10;&#10;Description automatically generated">
            <a:extLst>
              <a:ext uri="{FF2B5EF4-FFF2-40B4-BE49-F238E27FC236}">
                <a16:creationId xmlns:a16="http://schemas.microsoft.com/office/drawing/2014/main" id="{57FA3BA2-EBF7-482C-0927-4DC1D5C82BF9}"/>
              </a:ext>
            </a:extLst>
          </p:cNvPr>
          <p:cNvPicPr>
            <a:picLocks noChangeAspect="1"/>
          </p:cNvPicPr>
          <p:nvPr/>
        </p:nvPicPr>
        <p:blipFill>
          <a:blip r:embed="rId19"/>
          <a:stretch>
            <a:fillRect/>
          </a:stretch>
        </p:blipFill>
        <p:spPr>
          <a:xfrm>
            <a:off x="1168325" y="5195228"/>
            <a:ext cx="1362608" cy="1325880"/>
          </a:xfrm>
          <a:prstGeom prst="rect">
            <a:avLst/>
          </a:prstGeom>
        </p:spPr>
      </p:pic>
      <p:pic>
        <p:nvPicPr>
          <p:cNvPr id="40" name="Picture 39" descr="A white arrow in a circle&#10;&#10;Description automatically generated">
            <a:extLst>
              <a:ext uri="{FF2B5EF4-FFF2-40B4-BE49-F238E27FC236}">
                <a16:creationId xmlns:a16="http://schemas.microsoft.com/office/drawing/2014/main" id="{9318A1BA-DD3F-2281-4D2F-A954BA379279}"/>
              </a:ext>
            </a:extLst>
          </p:cNvPr>
          <p:cNvPicPr>
            <a:picLocks noChangeAspect="1"/>
          </p:cNvPicPr>
          <p:nvPr/>
        </p:nvPicPr>
        <p:blipFill>
          <a:blip r:embed="rId20"/>
          <a:stretch>
            <a:fillRect/>
          </a:stretch>
        </p:blipFill>
        <p:spPr>
          <a:xfrm>
            <a:off x="3891479" y="2561736"/>
            <a:ext cx="1362608" cy="1325880"/>
          </a:xfrm>
          <a:prstGeom prst="rect">
            <a:avLst/>
          </a:prstGeom>
        </p:spPr>
      </p:pic>
      <p:pic>
        <p:nvPicPr>
          <p:cNvPr id="42" name="Picture 41" descr="A white arrow in a circle&#10;&#10;Description automatically generated">
            <a:extLst>
              <a:ext uri="{FF2B5EF4-FFF2-40B4-BE49-F238E27FC236}">
                <a16:creationId xmlns:a16="http://schemas.microsoft.com/office/drawing/2014/main" id="{59718C44-7C91-4289-FBD0-3AA76FB8A59F}"/>
              </a:ext>
            </a:extLst>
          </p:cNvPr>
          <p:cNvPicPr>
            <a:picLocks noChangeAspect="1"/>
          </p:cNvPicPr>
          <p:nvPr/>
        </p:nvPicPr>
        <p:blipFill>
          <a:blip r:embed="rId21"/>
          <a:stretch>
            <a:fillRect/>
          </a:stretch>
        </p:blipFill>
        <p:spPr>
          <a:xfrm>
            <a:off x="7936520" y="2599848"/>
            <a:ext cx="1362608" cy="1325880"/>
          </a:xfrm>
          <a:prstGeom prst="rect">
            <a:avLst/>
          </a:prstGeom>
        </p:spPr>
      </p:pic>
      <p:pic>
        <p:nvPicPr>
          <p:cNvPr id="44" name="Picture 43" descr="A white dollar sign in a circle&#10;&#10;Description automatically generated">
            <a:extLst>
              <a:ext uri="{FF2B5EF4-FFF2-40B4-BE49-F238E27FC236}">
                <a16:creationId xmlns:a16="http://schemas.microsoft.com/office/drawing/2014/main" id="{E46AC7B4-1170-4F0B-F35B-C8AE58D9C2A4}"/>
              </a:ext>
            </a:extLst>
          </p:cNvPr>
          <p:cNvPicPr>
            <a:picLocks noChangeAspect="1"/>
          </p:cNvPicPr>
          <p:nvPr/>
        </p:nvPicPr>
        <p:blipFill>
          <a:blip r:embed="rId22"/>
          <a:stretch>
            <a:fillRect/>
          </a:stretch>
        </p:blipFill>
        <p:spPr>
          <a:xfrm>
            <a:off x="6610245" y="1267862"/>
            <a:ext cx="1362608" cy="1325880"/>
          </a:xfrm>
          <a:prstGeom prst="rect">
            <a:avLst/>
          </a:prstGeom>
        </p:spPr>
      </p:pic>
      <p:pic>
        <p:nvPicPr>
          <p:cNvPr id="46" name="Picture 45" descr="A white line drawing of a chat&#10;&#10;Description automatically generated">
            <a:extLst>
              <a:ext uri="{FF2B5EF4-FFF2-40B4-BE49-F238E27FC236}">
                <a16:creationId xmlns:a16="http://schemas.microsoft.com/office/drawing/2014/main" id="{3251A36A-15D3-BECE-B0F6-9FD4F37F97F0}"/>
              </a:ext>
            </a:extLst>
          </p:cNvPr>
          <p:cNvPicPr>
            <a:picLocks noChangeAspect="1"/>
          </p:cNvPicPr>
          <p:nvPr/>
        </p:nvPicPr>
        <p:blipFill>
          <a:blip r:embed="rId23"/>
          <a:stretch>
            <a:fillRect/>
          </a:stretch>
        </p:blipFill>
        <p:spPr>
          <a:xfrm>
            <a:off x="2484595" y="5212433"/>
            <a:ext cx="1362710" cy="1325880"/>
          </a:xfrm>
          <a:prstGeom prst="rect">
            <a:avLst/>
          </a:prstGeom>
        </p:spPr>
      </p:pic>
      <p:sp>
        <p:nvSpPr>
          <p:cNvPr id="3" name="Title 1">
            <a:extLst>
              <a:ext uri="{FF2B5EF4-FFF2-40B4-BE49-F238E27FC236}">
                <a16:creationId xmlns:a16="http://schemas.microsoft.com/office/drawing/2014/main" id="{7DB61EE3-1B7B-DFCA-26B7-38D2432EC7F2}"/>
              </a:ext>
            </a:extLst>
          </p:cNvPr>
          <p:cNvSpPr txBox="1">
            <a:spLocks/>
          </p:cNvSpPr>
          <p:nvPr/>
        </p:nvSpPr>
        <p:spPr>
          <a:xfrm>
            <a:off x="375557" y="296863"/>
            <a:ext cx="1833563" cy="863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solidFill>
                  <a:schemeClr val="bg1"/>
                </a:solidFill>
                <a:latin typeface="Roboto" panose="02000000000000000000" pitchFamily="2" charset="0"/>
                <a:ea typeface="Roboto" panose="02000000000000000000" pitchFamily="2" charset="0"/>
              </a:rPr>
              <a:t>Icons</a:t>
            </a:r>
            <a:endParaRPr lang="en-US" b="1"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7542592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D0B31"/>
        </a:solidFill>
        <a:effectLst/>
      </p:bgPr>
    </p:bg>
    <p:spTree>
      <p:nvGrpSpPr>
        <p:cNvPr id="1" name="">
          <a:extLst>
            <a:ext uri="{FF2B5EF4-FFF2-40B4-BE49-F238E27FC236}">
              <a16:creationId xmlns:a16="http://schemas.microsoft.com/office/drawing/2014/main" id="{34C8F7D6-BD30-70FC-591E-EF20DA9596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5948F3-E7E0-0178-F335-8D196B772FA5}"/>
              </a:ext>
            </a:extLst>
          </p:cNvPr>
          <p:cNvSpPr>
            <a:spLocks noGrp="1"/>
          </p:cNvSpPr>
          <p:nvPr>
            <p:ph type="ctrTitle" idx="4294967295"/>
          </p:nvPr>
        </p:nvSpPr>
        <p:spPr>
          <a:xfrm>
            <a:off x="375557" y="296863"/>
            <a:ext cx="1833563" cy="863600"/>
          </a:xfrm>
          <a:prstGeom prst="rect">
            <a:avLst/>
          </a:prstGeom>
        </p:spPr>
        <p:txBody>
          <a:bodyPr>
            <a:normAutofit/>
          </a:bodyPr>
          <a:lstStyle/>
          <a:p>
            <a:r>
              <a:rPr lang="en-US" sz="4400" b="1" dirty="0">
                <a:solidFill>
                  <a:schemeClr val="bg1"/>
                </a:solidFill>
                <a:latin typeface="Roboto" panose="02000000000000000000" pitchFamily="2" charset="0"/>
                <a:ea typeface="Roboto" panose="02000000000000000000" pitchFamily="2" charset="0"/>
              </a:rPr>
              <a:t>Icons</a:t>
            </a:r>
          </a:p>
        </p:txBody>
      </p:sp>
      <p:pic>
        <p:nvPicPr>
          <p:cNvPr id="9" name="Picture 8" descr="A white logo with a star in the middle&#10;&#10;Description automatically generated">
            <a:extLst>
              <a:ext uri="{FF2B5EF4-FFF2-40B4-BE49-F238E27FC236}">
                <a16:creationId xmlns:a16="http://schemas.microsoft.com/office/drawing/2014/main" id="{FEC70B18-C981-C701-E9C4-2F142BFC6CE4}"/>
              </a:ext>
            </a:extLst>
          </p:cNvPr>
          <p:cNvPicPr>
            <a:picLocks noChangeAspect="1"/>
          </p:cNvPicPr>
          <p:nvPr/>
        </p:nvPicPr>
        <p:blipFill>
          <a:blip r:embed="rId2"/>
          <a:stretch>
            <a:fillRect/>
          </a:stretch>
        </p:blipFill>
        <p:spPr>
          <a:xfrm>
            <a:off x="3889555" y="5241687"/>
            <a:ext cx="1362608" cy="1325880"/>
          </a:xfrm>
          <a:prstGeom prst="rect">
            <a:avLst/>
          </a:prstGeom>
        </p:spPr>
      </p:pic>
      <p:pic>
        <p:nvPicPr>
          <p:cNvPr id="11" name="Picture 10" descr="A white line art of a screwdriver and wrench&#10;&#10;Description automatically generated">
            <a:extLst>
              <a:ext uri="{FF2B5EF4-FFF2-40B4-BE49-F238E27FC236}">
                <a16:creationId xmlns:a16="http://schemas.microsoft.com/office/drawing/2014/main" id="{9909D81B-E4C4-4EB4-69E1-EF1877B89AA7}"/>
              </a:ext>
            </a:extLst>
          </p:cNvPr>
          <p:cNvPicPr>
            <a:picLocks noChangeAspect="1"/>
          </p:cNvPicPr>
          <p:nvPr/>
        </p:nvPicPr>
        <p:blipFill>
          <a:blip r:embed="rId3"/>
          <a:stretch>
            <a:fillRect/>
          </a:stretch>
        </p:blipFill>
        <p:spPr>
          <a:xfrm>
            <a:off x="5277008" y="5200593"/>
            <a:ext cx="1362608" cy="1325880"/>
          </a:xfrm>
          <a:prstGeom prst="rect">
            <a:avLst/>
          </a:prstGeom>
        </p:spPr>
      </p:pic>
      <p:pic>
        <p:nvPicPr>
          <p:cNvPr id="13" name="Picture 12" descr="A white star in a circle&#10;&#10;Description automatically generated">
            <a:extLst>
              <a:ext uri="{FF2B5EF4-FFF2-40B4-BE49-F238E27FC236}">
                <a16:creationId xmlns:a16="http://schemas.microsoft.com/office/drawing/2014/main" id="{6B97716D-9730-4AB8-26B2-1FBD3399A254}"/>
              </a:ext>
            </a:extLst>
          </p:cNvPr>
          <p:cNvPicPr>
            <a:picLocks noChangeAspect="1"/>
          </p:cNvPicPr>
          <p:nvPr/>
        </p:nvPicPr>
        <p:blipFill>
          <a:blip r:embed="rId4"/>
          <a:stretch>
            <a:fillRect/>
          </a:stretch>
        </p:blipFill>
        <p:spPr>
          <a:xfrm>
            <a:off x="5255302" y="2570639"/>
            <a:ext cx="1362608" cy="1325880"/>
          </a:xfrm>
          <a:prstGeom prst="rect">
            <a:avLst/>
          </a:prstGeom>
        </p:spPr>
      </p:pic>
      <p:pic>
        <p:nvPicPr>
          <p:cNvPr id="17" name="Picture 16" descr="A white circle with arrows and letters in it&#10;&#10;Description automatically generated">
            <a:extLst>
              <a:ext uri="{FF2B5EF4-FFF2-40B4-BE49-F238E27FC236}">
                <a16:creationId xmlns:a16="http://schemas.microsoft.com/office/drawing/2014/main" id="{E1349F4A-1F46-2868-9394-65A9B33FC4CC}"/>
              </a:ext>
            </a:extLst>
          </p:cNvPr>
          <p:cNvPicPr>
            <a:picLocks noChangeAspect="1"/>
          </p:cNvPicPr>
          <p:nvPr/>
        </p:nvPicPr>
        <p:blipFill>
          <a:blip r:embed="rId5"/>
          <a:stretch>
            <a:fillRect/>
          </a:stretch>
        </p:blipFill>
        <p:spPr>
          <a:xfrm>
            <a:off x="9176296" y="1321517"/>
            <a:ext cx="1362608" cy="1325880"/>
          </a:xfrm>
          <a:prstGeom prst="rect">
            <a:avLst/>
          </a:prstGeom>
        </p:spPr>
      </p:pic>
      <p:pic>
        <p:nvPicPr>
          <p:cNvPr id="19" name="Picture 18" descr="A white circle with a black background&#10;&#10;Description automatically generated">
            <a:extLst>
              <a:ext uri="{FF2B5EF4-FFF2-40B4-BE49-F238E27FC236}">
                <a16:creationId xmlns:a16="http://schemas.microsoft.com/office/drawing/2014/main" id="{C1D1B6CB-727B-D3F5-7F80-A2AF464B525C}"/>
              </a:ext>
            </a:extLst>
          </p:cNvPr>
          <p:cNvPicPr>
            <a:picLocks noChangeAspect="1"/>
          </p:cNvPicPr>
          <p:nvPr/>
        </p:nvPicPr>
        <p:blipFill>
          <a:blip r:embed="rId6"/>
          <a:stretch>
            <a:fillRect/>
          </a:stretch>
        </p:blipFill>
        <p:spPr>
          <a:xfrm>
            <a:off x="7906897" y="1270783"/>
            <a:ext cx="1362608" cy="1325880"/>
          </a:xfrm>
          <a:prstGeom prst="rect">
            <a:avLst/>
          </a:prstGeom>
        </p:spPr>
      </p:pic>
      <p:pic>
        <p:nvPicPr>
          <p:cNvPr id="21" name="Picture 20" descr="A white key in a circle&#10;&#10;Description automatically generated">
            <a:extLst>
              <a:ext uri="{FF2B5EF4-FFF2-40B4-BE49-F238E27FC236}">
                <a16:creationId xmlns:a16="http://schemas.microsoft.com/office/drawing/2014/main" id="{99D7BCB8-A84A-FBC3-717D-5B651306F282}"/>
              </a:ext>
            </a:extLst>
          </p:cNvPr>
          <p:cNvPicPr>
            <a:picLocks noChangeAspect="1"/>
          </p:cNvPicPr>
          <p:nvPr/>
        </p:nvPicPr>
        <p:blipFill>
          <a:blip r:embed="rId7"/>
          <a:stretch>
            <a:fillRect/>
          </a:stretch>
        </p:blipFill>
        <p:spPr>
          <a:xfrm>
            <a:off x="7893164" y="2563491"/>
            <a:ext cx="1362608" cy="1325880"/>
          </a:xfrm>
          <a:prstGeom prst="rect">
            <a:avLst/>
          </a:prstGeom>
        </p:spPr>
      </p:pic>
      <p:pic>
        <p:nvPicPr>
          <p:cNvPr id="23" name="Picture 22" descr="A white logo with hands in a circle&#10;&#10;Description automatically generated">
            <a:extLst>
              <a:ext uri="{FF2B5EF4-FFF2-40B4-BE49-F238E27FC236}">
                <a16:creationId xmlns:a16="http://schemas.microsoft.com/office/drawing/2014/main" id="{7390BF16-4E3D-9D8C-28E7-411698DB274F}"/>
              </a:ext>
            </a:extLst>
          </p:cNvPr>
          <p:cNvPicPr>
            <a:picLocks noChangeAspect="1"/>
          </p:cNvPicPr>
          <p:nvPr/>
        </p:nvPicPr>
        <p:blipFill>
          <a:blip r:embed="rId8"/>
          <a:stretch>
            <a:fillRect/>
          </a:stretch>
        </p:blipFill>
        <p:spPr>
          <a:xfrm>
            <a:off x="6581398" y="3885946"/>
            <a:ext cx="1362608" cy="1325880"/>
          </a:xfrm>
          <a:prstGeom prst="rect">
            <a:avLst/>
          </a:prstGeom>
        </p:spPr>
      </p:pic>
      <p:pic>
        <p:nvPicPr>
          <p:cNvPr id="25" name="Picture 24" descr="A white line drawing of a plant growing out of a hole&#10;&#10;Description automatically generated">
            <a:extLst>
              <a:ext uri="{FF2B5EF4-FFF2-40B4-BE49-F238E27FC236}">
                <a16:creationId xmlns:a16="http://schemas.microsoft.com/office/drawing/2014/main" id="{5B56D2D0-8AF2-F7B4-4F7A-E072CC059E35}"/>
              </a:ext>
            </a:extLst>
          </p:cNvPr>
          <p:cNvPicPr>
            <a:picLocks noChangeAspect="1"/>
          </p:cNvPicPr>
          <p:nvPr/>
        </p:nvPicPr>
        <p:blipFill>
          <a:blip r:embed="rId9"/>
          <a:stretch>
            <a:fillRect/>
          </a:stretch>
        </p:blipFill>
        <p:spPr>
          <a:xfrm>
            <a:off x="6602388" y="2571653"/>
            <a:ext cx="1362608" cy="1325880"/>
          </a:xfrm>
          <a:prstGeom prst="rect">
            <a:avLst/>
          </a:prstGeom>
        </p:spPr>
      </p:pic>
      <p:pic>
        <p:nvPicPr>
          <p:cNvPr id="27" name="Picture 26" descr="A white outline of a graduation cap&#10;&#10;Description automatically generated">
            <a:extLst>
              <a:ext uri="{FF2B5EF4-FFF2-40B4-BE49-F238E27FC236}">
                <a16:creationId xmlns:a16="http://schemas.microsoft.com/office/drawing/2014/main" id="{4CF1EC37-8B00-6F13-1751-D6DC342A3832}"/>
              </a:ext>
            </a:extLst>
          </p:cNvPr>
          <p:cNvPicPr>
            <a:picLocks noChangeAspect="1"/>
          </p:cNvPicPr>
          <p:nvPr/>
        </p:nvPicPr>
        <p:blipFill>
          <a:blip r:embed="rId10"/>
          <a:stretch>
            <a:fillRect/>
          </a:stretch>
        </p:blipFill>
        <p:spPr>
          <a:xfrm>
            <a:off x="3901309" y="1276998"/>
            <a:ext cx="1362608" cy="1325880"/>
          </a:xfrm>
          <a:prstGeom prst="rect">
            <a:avLst/>
          </a:prstGeom>
        </p:spPr>
      </p:pic>
      <p:pic>
        <p:nvPicPr>
          <p:cNvPr id="29" name="Picture 28" descr="A white triangle in a circle&#10;&#10;Description automatically generated">
            <a:extLst>
              <a:ext uri="{FF2B5EF4-FFF2-40B4-BE49-F238E27FC236}">
                <a16:creationId xmlns:a16="http://schemas.microsoft.com/office/drawing/2014/main" id="{983C98E2-DB76-B1C1-CBC9-406A5E679614}"/>
              </a:ext>
            </a:extLst>
          </p:cNvPr>
          <p:cNvPicPr>
            <a:picLocks noChangeAspect="1"/>
          </p:cNvPicPr>
          <p:nvPr/>
        </p:nvPicPr>
        <p:blipFill>
          <a:blip r:embed="rId11"/>
          <a:stretch>
            <a:fillRect/>
          </a:stretch>
        </p:blipFill>
        <p:spPr>
          <a:xfrm>
            <a:off x="5266575" y="3903007"/>
            <a:ext cx="1362608" cy="1325880"/>
          </a:xfrm>
          <a:prstGeom prst="rect">
            <a:avLst/>
          </a:prstGeom>
        </p:spPr>
      </p:pic>
      <p:pic>
        <p:nvPicPr>
          <p:cNvPr id="31" name="Picture 30" descr="A white line drawing of arrows in a circle&#10;&#10;Description automatically generated">
            <a:extLst>
              <a:ext uri="{FF2B5EF4-FFF2-40B4-BE49-F238E27FC236}">
                <a16:creationId xmlns:a16="http://schemas.microsoft.com/office/drawing/2014/main" id="{0520B4FE-E9ED-4B31-D087-314CA65E1B05}"/>
              </a:ext>
            </a:extLst>
          </p:cNvPr>
          <p:cNvPicPr>
            <a:picLocks noChangeAspect="1"/>
          </p:cNvPicPr>
          <p:nvPr/>
        </p:nvPicPr>
        <p:blipFill>
          <a:blip r:embed="rId12"/>
          <a:stretch>
            <a:fillRect/>
          </a:stretch>
        </p:blipFill>
        <p:spPr>
          <a:xfrm>
            <a:off x="2514093" y="2599200"/>
            <a:ext cx="1362608" cy="1325880"/>
          </a:xfrm>
          <a:prstGeom prst="rect">
            <a:avLst/>
          </a:prstGeom>
        </p:spPr>
      </p:pic>
      <p:pic>
        <p:nvPicPr>
          <p:cNvPr id="33" name="Picture 32" descr="A white crown in a circle&#10;&#10;Description automatically generated">
            <a:extLst>
              <a:ext uri="{FF2B5EF4-FFF2-40B4-BE49-F238E27FC236}">
                <a16:creationId xmlns:a16="http://schemas.microsoft.com/office/drawing/2014/main" id="{0FCCAE9B-BBD8-E3FD-F58A-11F14734F100}"/>
              </a:ext>
            </a:extLst>
          </p:cNvPr>
          <p:cNvPicPr>
            <a:picLocks noChangeAspect="1"/>
          </p:cNvPicPr>
          <p:nvPr/>
        </p:nvPicPr>
        <p:blipFill>
          <a:blip r:embed="rId13"/>
          <a:stretch>
            <a:fillRect/>
          </a:stretch>
        </p:blipFill>
        <p:spPr>
          <a:xfrm>
            <a:off x="2473677" y="3888750"/>
            <a:ext cx="1362608" cy="1325880"/>
          </a:xfrm>
          <a:prstGeom prst="rect">
            <a:avLst/>
          </a:prstGeom>
        </p:spPr>
      </p:pic>
      <p:pic>
        <p:nvPicPr>
          <p:cNvPr id="35" name="Picture 34" descr="A white circle with buildings in it&#10;&#10;Description automatically generated">
            <a:extLst>
              <a:ext uri="{FF2B5EF4-FFF2-40B4-BE49-F238E27FC236}">
                <a16:creationId xmlns:a16="http://schemas.microsoft.com/office/drawing/2014/main" id="{63D9824B-134D-1B52-1416-97BE4F0E6A44}"/>
              </a:ext>
            </a:extLst>
          </p:cNvPr>
          <p:cNvPicPr>
            <a:picLocks noChangeAspect="1"/>
          </p:cNvPicPr>
          <p:nvPr/>
        </p:nvPicPr>
        <p:blipFill>
          <a:blip r:embed="rId14"/>
          <a:stretch>
            <a:fillRect/>
          </a:stretch>
        </p:blipFill>
        <p:spPr>
          <a:xfrm>
            <a:off x="5261581" y="1286129"/>
            <a:ext cx="1362608" cy="1325880"/>
          </a:xfrm>
          <a:prstGeom prst="rect">
            <a:avLst/>
          </a:prstGeom>
        </p:spPr>
      </p:pic>
      <p:pic>
        <p:nvPicPr>
          <p:cNvPr id="37" name="Picture 36" descr="A white line art of a bag in a circle&#10;&#10;Description automatically generated">
            <a:extLst>
              <a:ext uri="{FF2B5EF4-FFF2-40B4-BE49-F238E27FC236}">
                <a16:creationId xmlns:a16="http://schemas.microsoft.com/office/drawing/2014/main" id="{1BEB49A8-4423-9DA8-62EE-CDCF49301C2C}"/>
              </a:ext>
            </a:extLst>
          </p:cNvPr>
          <p:cNvPicPr>
            <a:picLocks noChangeAspect="1"/>
          </p:cNvPicPr>
          <p:nvPr/>
        </p:nvPicPr>
        <p:blipFill>
          <a:blip r:embed="rId15"/>
          <a:stretch>
            <a:fillRect/>
          </a:stretch>
        </p:blipFill>
        <p:spPr>
          <a:xfrm>
            <a:off x="1136380" y="2587714"/>
            <a:ext cx="1362608" cy="1325880"/>
          </a:xfrm>
          <a:prstGeom prst="rect">
            <a:avLst/>
          </a:prstGeom>
        </p:spPr>
      </p:pic>
      <p:pic>
        <p:nvPicPr>
          <p:cNvPr id="39" name="Picture 38" descr="A white line drawing of a book&#10;&#10;Description automatically generated">
            <a:extLst>
              <a:ext uri="{FF2B5EF4-FFF2-40B4-BE49-F238E27FC236}">
                <a16:creationId xmlns:a16="http://schemas.microsoft.com/office/drawing/2014/main" id="{F0EAAE76-29B3-C24E-1CD9-91B695B0CADC}"/>
              </a:ext>
            </a:extLst>
          </p:cNvPr>
          <p:cNvPicPr>
            <a:picLocks noChangeAspect="1"/>
          </p:cNvPicPr>
          <p:nvPr/>
        </p:nvPicPr>
        <p:blipFill>
          <a:blip r:embed="rId16"/>
          <a:stretch>
            <a:fillRect/>
          </a:stretch>
        </p:blipFill>
        <p:spPr>
          <a:xfrm>
            <a:off x="3891545" y="3913594"/>
            <a:ext cx="1362608" cy="1325880"/>
          </a:xfrm>
          <a:prstGeom prst="rect">
            <a:avLst/>
          </a:prstGeom>
        </p:spPr>
      </p:pic>
      <p:pic>
        <p:nvPicPr>
          <p:cNvPr id="41" name="Picture 40" descr="A white line art of a book&#10;&#10;Description automatically generated">
            <a:extLst>
              <a:ext uri="{FF2B5EF4-FFF2-40B4-BE49-F238E27FC236}">
                <a16:creationId xmlns:a16="http://schemas.microsoft.com/office/drawing/2014/main" id="{5A4C5C58-3D9B-E053-BBFF-244FC1ADD433}"/>
              </a:ext>
            </a:extLst>
          </p:cNvPr>
          <p:cNvPicPr>
            <a:picLocks noChangeAspect="1"/>
          </p:cNvPicPr>
          <p:nvPr/>
        </p:nvPicPr>
        <p:blipFill>
          <a:blip r:embed="rId17"/>
          <a:stretch>
            <a:fillRect/>
          </a:stretch>
        </p:blipFill>
        <p:spPr>
          <a:xfrm>
            <a:off x="1152535" y="1284177"/>
            <a:ext cx="1362608" cy="1325880"/>
          </a:xfrm>
          <a:prstGeom prst="rect">
            <a:avLst/>
          </a:prstGeom>
        </p:spPr>
      </p:pic>
      <p:pic>
        <p:nvPicPr>
          <p:cNvPr id="43" name="Picture 42" descr="A white logo with black background&#10;&#10;Description automatically generated">
            <a:extLst>
              <a:ext uri="{FF2B5EF4-FFF2-40B4-BE49-F238E27FC236}">
                <a16:creationId xmlns:a16="http://schemas.microsoft.com/office/drawing/2014/main" id="{A42C16F8-8262-F13B-270B-5C966F5BA75C}"/>
              </a:ext>
            </a:extLst>
          </p:cNvPr>
          <p:cNvPicPr>
            <a:picLocks noChangeAspect="1"/>
          </p:cNvPicPr>
          <p:nvPr/>
        </p:nvPicPr>
        <p:blipFill>
          <a:blip r:embed="rId18"/>
          <a:stretch>
            <a:fillRect/>
          </a:stretch>
        </p:blipFill>
        <p:spPr>
          <a:xfrm>
            <a:off x="2534169" y="1270510"/>
            <a:ext cx="1362608" cy="1325880"/>
          </a:xfrm>
          <a:prstGeom prst="rect">
            <a:avLst/>
          </a:prstGeom>
        </p:spPr>
      </p:pic>
      <p:pic>
        <p:nvPicPr>
          <p:cNvPr id="45" name="Picture 44" descr="A white outline of a binocular in a circle&#10;&#10;Description automatically generated">
            <a:extLst>
              <a:ext uri="{FF2B5EF4-FFF2-40B4-BE49-F238E27FC236}">
                <a16:creationId xmlns:a16="http://schemas.microsoft.com/office/drawing/2014/main" id="{F281A6B6-225C-89D7-7021-1D560739BD37}"/>
              </a:ext>
            </a:extLst>
          </p:cNvPr>
          <p:cNvPicPr>
            <a:picLocks noChangeAspect="1"/>
          </p:cNvPicPr>
          <p:nvPr/>
        </p:nvPicPr>
        <p:blipFill>
          <a:blip r:embed="rId19"/>
          <a:stretch>
            <a:fillRect/>
          </a:stretch>
        </p:blipFill>
        <p:spPr>
          <a:xfrm>
            <a:off x="3924776" y="2594850"/>
            <a:ext cx="1362608" cy="1325880"/>
          </a:xfrm>
          <a:prstGeom prst="rect">
            <a:avLst/>
          </a:prstGeom>
        </p:spPr>
      </p:pic>
      <p:pic>
        <p:nvPicPr>
          <p:cNvPr id="47" name="Picture 46" descr="A white line drawing of a graph in a circle&#10;&#10;Description automatically generated">
            <a:extLst>
              <a:ext uri="{FF2B5EF4-FFF2-40B4-BE49-F238E27FC236}">
                <a16:creationId xmlns:a16="http://schemas.microsoft.com/office/drawing/2014/main" id="{1B4FA671-444A-1768-402D-82EEADC25FA5}"/>
              </a:ext>
            </a:extLst>
          </p:cNvPr>
          <p:cNvPicPr>
            <a:picLocks noChangeAspect="1"/>
          </p:cNvPicPr>
          <p:nvPr/>
        </p:nvPicPr>
        <p:blipFill>
          <a:blip r:embed="rId20"/>
          <a:stretch>
            <a:fillRect/>
          </a:stretch>
        </p:blipFill>
        <p:spPr>
          <a:xfrm>
            <a:off x="1148894" y="5205576"/>
            <a:ext cx="1362608" cy="1325880"/>
          </a:xfrm>
          <a:prstGeom prst="rect">
            <a:avLst/>
          </a:prstGeom>
        </p:spPr>
      </p:pic>
      <p:pic>
        <p:nvPicPr>
          <p:cNvPr id="49" name="Picture 48" descr="A white line art of a shield with a star in a circle&#10;&#10;Description automatically generated">
            <a:extLst>
              <a:ext uri="{FF2B5EF4-FFF2-40B4-BE49-F238E27FC236}">
                <a16:creationId xmlns:a16="http://schemas.microsoft.com/office/drawing/2014/main" id="{179B6654-7A63-37EA-4D98-9AB50738D142}"/>
              </a:ext>
            </a:extLst>
          </p:cNvPr>
          <p:cNvPicPr>
            <a:picLocks noChangeAspect="1"/>
          </p:cNvPicPr>
          <p:nvPr/>
        </p:nvPicPr>
        <p:blipFill>
          <a:blip r:embed="rId21"/>
          <a:stretch>
            <a:fillRect/>
          </a:stretch>
        </p:blipFill>
        <p:spPr>
          <a:xfrm>
            <a:off x="6596199" y="1273831"/>
            <a:ext cx="1362608" cy="1325880"/>
          </a:xfrm>
          <a:prstGeom prst="rect">
            <a:avLst/>
          </a:prstGeom>
        </p:spPr>
      </p:pic>
      <p:pic>
        <p:nvPicPr>
          <p:cNvPr id="51" name="Picture 50" descr="A white line drawing of stars in a circle&#10;&#10;Description automatically generated">
            <a:extLst>
              <a:ext uri="{FF2B5EF4-FFF2-40B4-BE49-F238E27FC236}">
                <a16:creationId xmlns:a16="http://schemas.microsoft.com/office/drawing/2014/main" id="{1CF2A1B3-C621-203C-7DD1-005E5A4C1A7F}"/>
              </a:ext>
            </a:extLst>
          </p:cNvPr>
          <p:cNvPicPr>
            <a:picLocks noChangeAspect="1"/>
          </p:cNvPicPr>
          <p:nvPr/>
        </p:nvPicPr>
        <p:blipFill>
          <a:blip r:embed="rId22"/>
          <a:stretch>
            <a:fillRect/>
          </a:stretch>
        </p:blipFill>
        <p:spPr>
          <a:xfrm>
            <a:off x="1147444" y="3904498"/>
            <a:ext cx="1362608" cy="1325880"/>
          </a:xfrm>
          <a:prstGeom prst="rect">
            <a:avLst/>
          </a:prstGeom>
        </p:spPr>
      </p:pic>
      <p:pic>
        <p:nvPicPr>
          <p:cNvPr id="55" name="Picture 54" descr="A white circle with arrows&#10;&#10;Description automatically generated">
            <a:extLst>
              <a:ext uri="{FF2B5EF4-FFF2-40B4-BE49-F238E27FC236}">
                <a16:creationId xmlns:a16="http://schemas.microsoft.com/office/drawing/2014/main" id="{92ACCFBD-DE9C-F42E-E8EE-87DC58AEFB41}"/>
              </a:ext>
            </a:extLst>
          </p:cNvPr>
          <p:cNvPicPr>
            <a:picLocks noChangeAspect="1"/>
          </p:cNvPicPr>
          <p:nvPr/>
        </p:nvPicPr>
        <p:blipFill>
          <a:blip r:embed="rId23"/>
          <a:stretch>
            <a:fillRect/>
          </a:stretch>
        </p:blipFill>
        <p:spPr>
          <a:xfrm>
            <a:off x="2475905" y="5221282"/>
            <a:ext cx="1362608" cy="1325880"/>
          </a:xfrm>
          <a:prstGeom prst="rect">
            <a:avLst/>
          </a:prstGeom>
        </p:spPr>
      </p:pic>
    </p:spTree>
    <p:extLst>
      <p:ext uri="{BB962C8B-B14F-4D97-AF65-F5344CB8AC3E}">
        <p14:creationId xmlns:p14="http://schemas.microsoft.com/office/powerpoint/2010/main" val="3196193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506ABA-5D44-A275-1697-79B6D4AFB143}"/>
              </a:ext>
            </a:extLst>
          </p:cNvPr>
          <p:cNvSpPr txBox="1"/>
          <p:nvPr/>
        </p:nvSpPr>
        <p:spPr>
          <a:xfrm>
            <a:off x="5568043" y="1469571"/>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083C3DB2-6ECC-C62B-F97A-BD7D6BF7129B}"/>
              </a:ext>
            </a:extLst>
          </p:cNvPr>
          <p:cNvSpPr txBox="1"/>
          <p:nvPr/>
        </p:nvSpPr>
        <p:spPr>
          <a:xfrm>
            <a:off x="251012" y="3003177"/>
            <a:ext cx="4533669" cy="2775055"/>
          </a:xfrm>
          <a:prstGeom prst="rect">
            <a:avLst/>
          </a:prstGeom>
          <a:noFill/>
        </p:spPr>
        <p:txBody>
          <a:bodyPr wrap="square" rtlCol="0">
            <a:spAutoFit/>
          </a:bodyPr>
          <a:lstStyle/>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0" indent="0" algn="ctr">
              <a:lnSpc>
                <a:spcPct val="200000"/>
              </a:lnSpc>
              <a:buFont typeface="Arial" panose="020B0604020202020204" pitchFamily="34" charset="0"/>
              <a:buNone/>
            </a:pPr>
            <a:endParaRPr lang="en-US" sz="1800" dirty="0">
              <a:latin typeface="Roboto" panose="02000000000000000000" pitchFamily="2" charset="0"/>
              <a:ea typeface="Roboto" panose="02000000000000000000" pitchFamily="2" charset="0"/>
            </a:endParaRPr>
          </a:p>
        </p:txBody>
      </p:sp>
      <p:sp>
        <p:nvSpPr>
          <p:cNvPr id="4" name="TextBox 3">
            <a:extLst>
              <a:ext uri="{FF2B5EF4-FFF2-40B4-BE49-F238E27FC236}">
                <a16:creationId xmlns:a16="http://schemas.microsoft.com/office/drawing/2014/main" id="{DC05EC4D-1A58-4580-EC91-26922CE8C22F}"/>
              </a:ext>
            </a:extLst>
          </p:cNvPr>
          <p:cNvSpPr txBox="1"/>
          <p:nvPr/>
        </p:nvSpPr>
        <p:spPr>
          <a:xfrm>
            <a:off x="699865" y="963722"/>
            <a:ext cx="10792270" cy="923330"/>
          </a:xfrm>
          <a:prstGeom prst="rect">
            <a:avLst/>
          </a:prstGeom>
          <a:noFill/>
          <a:ln>
            <a:noFill/>
          </a:ln>
        </p:spPr>
        <p:txBody>
          <a:bodyPr wrap="square" rtlCol="0">
            <a:spAutoFit/>
          </a:bodyPr>
          <a:lstStyle/>
          <a:p>
            <a:pPr algn="ctr"/>
            <a:r>
              <a:rPr lang="en-US" sz="5400" b="1" dirty="0">
                <a:solidFill>
                  <a:schemeClr val="tx1"/>
                </a:solidFill>
                <a:latin typeface="Roboto" panose="02000000000000000000" pitchFamily="2" charset="0"/>
                <a:ea typeface="Roboto" panose="02000000000000000000" pitchFamily="2" charset="0"/>
              </a:rPr>
              <a:t>List Title</a:t>
            </a:r>
          </a:p>
        </p:txBody>
      </p:sp>
      <p:sp>
        <p:nvSpPr>
          <p:cNvPr id="5" name="TextBox 4">
            <a:extLst>
              <a:ext uri="{FF2B5EF4-FFF2-40B4-BE49-F238E27FC236}">
                <a16:creationId xmlns:a16="http://schemas.microsoft.com/office/drawing/2014/main" id="{247E69A1-8C2D-8B04-C86D-43DC35DE44AD}"/>
              </a:ext>
            </a:extLst>
          </p:cNvPr>
          <p:cNvSpPr txBox="1"/>
          <p:nvPr/>
        </p:nvSpPr>
        <p:spPr>
          <a:xfrm>
            <a:off x="3827930" y="3003177"/>
            <a:ext cx="4533669" cy="2775055"/>
          </a:xfrm>
          <a:prstGeom prst="rect">
            <a:avLst/>
          </a:prstGeom>
          <a:noFill/>
        </p:spPr>
        <p:txBody>
          <a:bodyPr wrap="square" rtlCol="0">
            <a:spAutoFit/>
          </a:bodyPr>
          <a:lstStyle/>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0" indent="0" algn="ctr">
              <a:lnSpc>
                <a:spcPct val="200000"/>
              </a:lnSpc>
              <a:buFont typeface="Arial" panose="020B0604020202020204" pitchFamily="34" charset="0"/>
              <a:buNone/>
            </a:pPr>
            <a:endParaRPr lang="en-US" sz="1800" dirty="0">
              <a:latin typeface="Roboto" panose="02000000000000000000" pitchFamily="2" charset="0"/>
              <a:ea typeface="Roboto" panose="02000000000000000000" pitchFamily="2" charset="0"/>
            </a:endParaRPr>
          </a:p>
        </p:txBody>
      </p:sp>
      <p:sp>
        <p:nvSpPr>
          <p:cNvPr id="6" name="TextBox 5">
            <a:extLst>
              <a:ext uri="{FF2B5EF4-FFF2-40B4-BE49-F238E27FC236}">
                <a16:creationId xmlns:a16="http://schemas.microsoft.com/office/drawing/2014/main" id="{47D2E383-4A93-008B-1356-7DD08F967B74}"/>
              </a:ext>
            </a:extLst>
          </p:cNvPr>
          <p:cNvSpPr txBox="1"/>
          <p:nvPr/>
        </p:nvSpPr>
        <p:spPr>
          <a:xfrm>
            <a:off x="7902493" y="3003177"/>
            <a:ext cx="3746834" cy="2775055"/>
          </a:xfrm>
          <a:prstGeom prst="rect">
            <a:avLst/>
          </a:prstGeom>
          <a:noFill/>
        </p:spPr>
        <p:txBody>
          <a:bodyPr wrap="square" rtlCol="0">
            <a:spAutoFit/>
          </a:bodyPr>
          <a:lstStyle/>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0" indent="0" algn="ctr">
              <a:lnSpc>
                <a:spcPct val="200000"/>
              </a:lnSpc>
              <a:buFont typeface="Arial" panose="020B0604020202020204" pitchFamily="34" charset="0"/>
              <a:buNone/>
            </a:pPr>
            <a:endParaRPr lang="en-US" sz="18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3785675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D275B-AD52-5C0B-CCB3-2F57CA70A950}"/>
              </a:ext>
            </a:extLst>
          </p:cNvPr>
          <p:cNvSpPr txBox="1">
            <a:spLocks/>
          </p:cNvSpPr>
          <p:nvPr/>
        </p:nvSpPr>
        <p:spPr>
          <a:xfrm>
            <a:off x="522853" y="517163"/>
            <a:ext cx="1832890" cy="648979"/>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Century Gothic" panose="020B0502020202020204" pitchFamily="34" charset="0"/>
                <a:ea typeface="+mj-ea"/>
                <a:cs typeface="+mj-cs"/>
              </a:defRPr>
            </a:lvl1pPr>
          </a:lstStyle>
          <a:p>
            <a:r>
              <a:rPr lang="en-US" b="1" dirty="0">
                <a:latin typeface="Roboto" panose="02000000000000000000" pitchFamily="2" charset="0"/>
                <a:ea typeface="Roboto" panose="02000000000000000000" pitchFamily="2" charset="0"/>
              </a:rPr>
              <a:t>Icons</a:t>
            </a:r>
          </a:p>
        </p:txBody>
      </p:sp>
      <p:pic>
        <p:nvPicPr>
          <p:cNvPr id="3" name="Picture 2" descr="A blue and white logo&#10;&#10;Description automatically generated with medium confidence">
            <a:extLst>
              <a:ext uri="{FF2B5EF4-FFF2-40B4-BE49-F238E27FC236}">
                <a16:creationId xmlns:a16="http://schemas.microsoft.com/office/drawing/2014/main" id="{23862F02-E193-11E1-B41E-FA56F2FBEC62}"/>
              </a:ext>
            </a:extLst>
          </p:cNvPr>
          <p:cNvPicPr>
            <a:picLocks noChangeAspect="1"/>
          </p:cNvPicPr>
          <p:nvPr/>
        </p:nvPicPr>
        <p:blipFill>
          <a:blip r:embed="rId2"/>
          <a:stretch>
            <a:fillRect/>
          </a:stretch>
        </p:blipFill>
        <p:spPr>
          <a:xfrm>
            <a:off x="2493063" y="5206768"/>
            <a:ext cx="1362710" cy="1325880"/>
          </a:xfrm>
          <a:prstGeom prst="rect">
            <a:avLst/>
          </a:prstGeom>
        </p:spPr>
      </p:pic>
      <p:pic>
        <p:nvPicPr>
          <p:cNvPr id="4" name="Picture 3" descr="A hand in a circle&#10;&#10;Description automatically generated">
            <a:extLst>
              <a:ext uri="{FF2B5EF4-FFF2-40B4-BE49-F238E27FC236}">
                <a16:creationId xmlns:a16="http://schemas.microsoft.com/office/drawing/2014/main" id="{EA0CD241-CE7C-CC39-CA95-FE160AB7D9BE}"/>
              </a:ext>
            </a:extLst>
          </p:cNvPr>
          <p:cNvPicPr>
            <a:picLocks noChangeAspect="1"/>
          </p:cNvPicPr>
          <p:nvPr/>
        </p:nvPicPr>
        <p:blipFill>
          <a:blip r:embed="rId3"/>
          <a:stretch>
            <a:fillRect/>
          </a:stretch>
        </p:blipFill>
        <p:spPr>
          <a:xfrm>
            <a:off x="6587385" y="3878360"/>
            <a:ext cx="1362608" cy="1325880"/>
          </a:xfrm>
          <a:prstGeom prst="rect">
            <a:avLst/>
          </a:prstGeom>
        </p:spPr>
      </p:pic>
      <p:pic>
        <p:nvPicPr>
          <p:cNvPr id="5" name="Picture 4" descr="A blue circle with a black background&#10;&#10;Description automatically generated">
            <a:extLst>
              <a:ext uri="{FF2B5EF4-FFF2-40B4-BE49-F238E27FC236}">
                <a16:creationId xmlns:a16="http://schemas.microsoft.com/office/drawing/2014/main" id="{61861C8B-485D-6F64-F3B3-18CFEE17D780}"/>
              </a:ext>
            </a:extLst>
          </p:cNvPr>
          <p:cNvPicPr>
            <a:picLocks noChangeAspect="1"/>
          </p:cNvPicPr>
          <p:nvPr/>
        </p:nvPicPr>
        <p:blipFill>
          <a:blip r:embed="rId4"/>
          <a:stretch>
            <a:fillRect/>
          </a:stretch>
        </p:blipFill>
        <p:spPr>
          <a:xfrm>
            <a:off x="3919212" y="3898895"/>
            <a:ext cx="1362608" cy="1325880"/>
          </a:xfrm>
          <a:prstGeom prst="rect">
            <a:avLst/>
          </a:prstGeom>
        </p:spPr>
      </p:pic>
      <p:pic>
        <p:nvPicPr>
          <p:cNvPr id="6" name="Picture 5" descr="A logo of a person at a podium&#10;&#10;Description automatically generated">
            <a:extLst>
              <a:ext uri="{FF2B5EF4-FFF2-40B4-BE49-F238E27FC236}">
                <a16:creationId xmlns:a16="http://schemas.microsoft.com/office/drawing/2014/main" id="{1C98A90D-F94F-8CC4-88F7-F74FBB2EB797}"/>
              </a:ext>
            </a:extLst>
          </p:cNvPr>
          <p:cNvPicPr>
            <a:picLocks noChangeAspect="1"/>
          </p:cNvPicPr>
          <p:nvPr/>
        </p:nvPicPr>
        <p:blipFill>
          <a:blip r:embed="rId5"/>
          <a:stretch>
            <a:fillRect/>
          </a:stretch>
        </p:blipFill>
        <p:spPr>
          <a:xfrm>
            <a:off x="1149365" y="1274412"/>
            <a:ext cx="1362608" cy="1325880"/>
          </a:xfrm>
          <a:prstGeom prst="rect">
            <a:avLst/>
          </a:prstGeom>
        </p:spPr>
      </p:pic>
      <p:pic>
        <p:nvPicPr>
          <p:cNvPr id="7" name="Picture 6" descr="A heart in a circle with rays of light&#10;&#10;Description automatically generated">
            <a:extLst>
              <a:ext uri="{FF2B5EF4-FFF2-40B4-BE49-F238E27FC236}">
                <a16:creationId xmlns:a16="http://schemas.microsoft.com/office/drawing/2014/main" id="{9BB79E97-4D08-5EF4-DAD2-3E98CC18D823}"/>
              </a:ext>
            </a:extLst>
          </p:cNvPr>
          <p:cNvPicPr>
            <a:picLocks noChangeAspect="1"/>
          </p:cNvPicPr>
          <p:nvPr/>
        </p:nvPicPr>
        <p:blipFill>
          <a:blip r:embed="rId6"/>
          <a:stretch>
            <a:fillRect/>
          </a:stretch>
        </p:blipFill>
        <p:spPr>
          <a:xfrm>
            <a:off x="3891585" y="5205579"/>
            <a:ext cx="1362608" cy="1325880"/>
          </a:xfrm>
          <a:prstGeom prst="rect">
            <a:avLst/>
          </a:prstGeom>
        </p:spPr>
      </p:pic>
      <p:pic>
        <p:nvPicPr>
          <p:cNvPr id="8" name="Picture 7" descr="A blue circular design with lines in center&#10;&#10;Description automatically generated">
            <a:extLst>
              <a:ext uri="{FF2B5EF4-FFF2-40B4-BE49-F238E27FC236}">
                <a16:creationId xmlns:a16="http://schemas.microsoft.com/office/drawing/2014/main" id="{A6F59E53-FB77-23E0-96F7-8FCD92B851C4}"/>
              </a:ext>
            </a:extLst>
          </p:cNvPr>
          <p:cNvPicPr>
            <a:picLocks noChangeAspect="1"/>
          </p:cNvPicPr>
          <p:nvPr/>
        </p:nvPicPr>
        <p:blipFill>
          <a:blip r:embed="rId7"/>
          <a:stretch>
            <a:fillRect/>
          </a:stretch>
        </p:blipFill>
        <p:spPr>
          <a:xfrm>
            <a:off x="2476473" y="3895355"/>
            <a:ext cx="1362608" cy="1325880"/>
          </a:xfrm>
          <a:prstGeom prst="rect">
            <a:avLst/>
          </a:prstGeom>
        </p:spPr>
      </p:pic>
      <p:pic>
        <p:nvPicPr>
          <p:cNvPr id="9" name="Picture 8" descr="A logo of a document&#10;&#10;Description automatically generated">
            <a:extLst>
              <a:ext uri="{FF2B5EF4-FFF2-40B4-BE49-F238E27FC236}">
                <a16:creationId xmlns:a16="http://schemas.microsoft.com/office/drawing/2014/main" id="{43548C2F-D6A3-C078-ED59-8420CEE4567C}"/>
              </a:ext>
            </a:extLst>
          </p:cNvPr>
          <p:cNvPicPr>
            <a:picLocks noChangeAspect="1"/>
          </p:cNvPicPr>
          <p:nvPr/>
        </p:nvPicPr>
        <p:blipFill>
          <a:blip r:embed="rId8"/>
          <a:stretch>
            <a:fillRect/>
          </a:stretch>
        </p:blipFill>
        <p:spPr>
          <a:xfrm>
            <a:off x="9181113" y="1265308"/>
            <a:ext cx="1362608" cy="1325880"/>
          </a:xfrm>
          <a:prstGeom prst="rect">
            <a:avLst/>
          </a:prstGeom>
        </p:spPr>
      </p:pic>
      <p:pic>
        <p:nvPicPr>
          <p:cNvPr id="10" name="Picture 9" descr="A blue airplane in a circle&#10;&#10;Description automatically generated">
            <a:extLst>
              <a:ext uri="{FF2B5EF4-FFF2-40B4-BE49-F238E27FC236}">
                <a16:creationId xmlns:a16="http://schemas.microsoft.com/office/drawing/2014/main" id="{01B2D448-8710-A9D3-DFF6-C6C851FAB323}"/>
              </a:ext>
            </a:extLst>
          </p:cNvPr>
          <p:cNvPicPr>
            <a:picLocks noChangeAspect="1"/>
          </p:cNvPicPr>
          <p:nvPr/>
        </p:nvPicPr>
        <p:blipFill>
          <a:blip r:embed="rId9"/>
          <a:stretch>
            <a:fillRect/>
          </a:stretch>
        </p:blipFill>
        <p:spPr>
          <a:xfrm>
            <a:off x="3891585" y="1265308"/>
            <a:ext cx="1362608" cy="1325880"/>
          </a:xfrm>
          <a:prstGeom prst="rect">
            <a:avLst/>
          </a:prstGeom>
        </p:spPr>
      </p:pic>
      <p:pic>
        <p:nvPicPr>
          <p:cNvPr id="11" name="Picture 10" descr="A logo of a book&#10;&#10;Description automatically generated">
            <a:extLst>
              <a:ext uri="{FF2B5EF4-FFF2-40B4-BE49-F238E27FC236}">
                <a16:creationId xmlns:a16="http://schemas.microsoft.com/office/drawing/2014/main" id="{A9F498AE-6ECF-11F7-6D2B-3544FE6185C3}"/>
              </a:ext>
            </a:extLst>
          </p:cNvPr>
          <p:cNvPicPr>
            <a:picLocks noChangeAspect="1"/>
          </p:cNvPicPr>
          <p:nvPr/>
        </p:nvPicPr>
        <p:blipFill>
          <a:blip r:embed="rId10"/>
          <a:stretch>
            <a:fillRect/>
          </a:stretch>
        </p:blipFill>
        <p:spPr>
          <a:xfrm>
            <a:off x="2512132" y="2573294"/>
            <a:ext cx="1362608" cy="1325880"/>
          </a:xfrm>
          <a:prstGeom prst="rect">
            <a:avLst/>
          </a:prstGeom>
        </p:spPr>
      </p:pic>
      <p:pic>
        <p:nvPicPr>
          <p:cNvPr id="12" name="Picture 11" descr="A blue circle with a black background&#10;&#10;Description automatically generated">
            <a:extLst>
              <a:ext uri="{FF2B5EF4-FFF2-40B4-BE49-F238E27FC236}">
                <a16:creationId xmlns:a16="http://schemas.microsoft.com/office/drawing/2014/main" id="{883B54DB-EB08-02FB-919F-7623D52D9F19}"/>
              </a:ext>
            </a:extLst>
          </p:cNvPr>
          <p:cNvPicPr>
            <a:picLocks noChangeAspect="1"/>
          </p:cNvPicPr>
          <p:nvPr/>
        </p:nvPicPr>
        <p:blipFill>
          <a:blip r:embed="rId11"/>
          <a:stretch>
            <a:fillRect/>
          </a:stretch>
        </p:blipFill>
        <p:spPr>
          <a:xfrm>
            <a:off x="1152762" y="3905913"/>
            <a:ext cx="1362608" cy="1325880"/>
          </a:xfrm>
          <a:prstGeom prst="rect">
            <a:avLst/>
          </a:prstGeom>
        </p:spPr>
      </p:pic>
      <p:pic>
        <p:nvPicPr>
          <p:cNvPr id="13" name="Picture 12" descr="A stack of money with a dollar sign in the middle&#10;&#10;Description automatically generated">
            <a:extLst>
              <a:ext uri="{FF2B5EF4-FFF2-40B4-BE49-F238E27FC236}">
                <a16:creationId xmlns:a16="http://schemas.microsoft.com/office/drawing/2014/main" id="{54E67E43-B839-E3A8-434B-A8FFCA1AF7FE}"/>
              </a:ext>
            </a:extLst>
          </p:cNvPr>
          <p:cNvPicPr>
            <a:picLocks noChangeAspect="1"/>
          </p:cNvPicPr>
          <p:nvPr/>
        </p:nvPicPr>
        <p:blipFill>
          <a:blip r:embed="rId12"/>
          <a:stretch>
            <a:fillRect/>
          </a:stretch>
        </p:blipFill>
        <p:spPr>
          <a:xfrm>
            <a:off x="5240588" y="5223598"/>
            <a:ext cx="1362608" cy="1325880"/>
          </a:xfrm>
          <a:prstGeom prst="rect">
            <a:avLst/>
          </a:prstGeom>
        </p:spPr>
      </p:pic>
      <p:pic>
        <p:nvPicPr>
          <p:cNvPr id="14" name="Picture 13" descr="A blue dollar sign in a circle&#10;&#10;Description automatically generated">
            <a:extLst>
              <a:ext uri="{FF2B5EF4-FFF2-40B4-BE49-F238E27FC236}">
                <a16:creationId xmlns:a16="http://schemas.microsoft.com/office/drawing/2014/main" id="{9C08894A-95F7-C48C-F57E-6060C42D301C}"/>
              </a:ext>
            </a:extLst>
          </p:cNvPr>
          <p:cNvPicPr>
            <a:picLocks noChangeAspect="1"/>
          </p:cNvPicPr>
          <p:nvPr/>
        </p:nvPicPr>
        <p:blipFill>
          <a:blip r:embed="rId13"/>
          <a:stretch>
            <a:fillRect/>
          </a:stretch>
        </p:blipFill>
        <p:spPr>
          <a:xfrm>
            <a:off x="6603498" y="1263902"/>
            <a:ext cx="1362608" cy="1325880"/>
          </a:xfrm>
          <a:prstGeom prst="rect">
            <a:avLst/>
          </a:prstGeom>
        </p:spPr>
      </p:pic>
      <p:pic>
        <p:nvPicPr>
          <p:cNvPr id="15" name="Picture 14" descr="A blue medal with a star in the middle&#10;&#10;Description automatically generated">
            <a:extLst>
              <a:ext uri="{FF2B5EF4-FFF2-40B4-BE49-F238E27FC236}">
                <a16:creationId xmlns:a16="http://schemas.microsoft.com/office/drawing/2014/main" id="{4BC7024A-2615-A2E6-5DC3-86171D7EEFD0}"/>
              </a:ext>
            </a:extLst>
          </p:cNvPr>
          <p:cNvPicPr>
            <a:picLocks noChangeAspect="1"/>
          </p:cNvPicPr>
          <p:nvPr/>
        </p:nvPicPr>
        <p:blipFill>
          <a:blip r:embed="rId14"/>
          <a:stretch>
            <a:fillRect/>
          </a:stretch>
        </p:blipFill>
        <p:spPr>
          <a:xfrm>
            <a:off x="5254155" y="1256503"/>
            <a:ext cx="1362608" cy="1325880"/>
          </a:xfrm>
          <a:prstGeom prst="rect">
            <a:avLst/>
          </a:prstGeom>
        </p:spPr>
      </p:pic>
      <p:pic>
        <p:nvPicPr>
          <p:cNvPr id="16" name="Picture 15" descr="A heart and speech bubble with text&#10;&#10;Description automatically generated">
            <a:extLst>
              <a:ext uri="{FF2B5EF4-FFF2-40B4-BE49-F238E27FC236}">
                <a16:creationId xmlns:a16="http://schemas.microsoft.com/office/drawing/2014/main" id="{A9AA5BD4-A55F-DA85-8125-138CE56676B0}"/>
              </a:ext>
            </a:extLst>
          </p:cNvPr>
          <p:cNvPicPr>
            <a:picLocks noChangeAspect="1"/>
          </p:cNvPicPr>
          <p:nvPr/>
        </p:nvPicPr>
        <p:blipFill>
          <a:blip r:embed="rId15"/>
          <a:stretch>
            <a:fillRect/>
          </a:stretch>
        </p:blipFill>
        <p:spPr>
          <a:xfrm>
            <a:off x="6602851" y="2581784"/>
            <a:ext cx="1362608" cy="1325880"/>
          </a:xfrm>
          <a:prstGeom prst="rect">
            <a:avLst/>
          </a:prstGeom>
        </p:spPr>
      </p:pic>
      <p:pic>
        <p:nvPicPr>
          <p:cNvPr id="17" name="Picture 16" descr="A logo of handshake and infinity symbol&#10;&#10;Description automatically generated">
            <a:extLst>
              <a:ext uri="{FF2B5EF4-FFF2-40B4-BE49-F238E27FC236}">
                <a16:creationId xmlns:a16="http://schemas.microsoft.com/office/drawing/2014/main" id="{EEB4CE6A-48CA-FAD9-76BE-61DE062013E0}"/>
              </a:ext>
            </a:extLst>
          </p:cNvPr>
          <p:cNvPicPr>
            <a:picLocks noChangeAspect="1"/>
          </p:cNvPicPr>
          <p:nvPr/>
        </p:nvPicPr>
        <p:blipFill>
          <a:blip r:embed="rId16"/>
          <a:stretch>
            <a:fillRect/>
          </a:stretch>
        </p:blipFill>
        <p:spPr>
          <a:xfrm>
            <a:off x="1129184" y="2575208"/>
            <a:ext cx="1362608" cy="1325880"/>
          </a:xfrm>
          <a:prstGeom prst="rect">
            <a:avLst/>
          </a:prstGeom>
        </p:spPr>
      </p:pic>
      <p:pic>
        <p:nvPicPr>
          <p:cNvPr id="18" name="Picture 17" descr="A logo of a computer&#10;&#10;Description automatically generated">
            <a:extLst>
              <a:ext uri="{FF2B5EF4-FFF2-40B4-BE49-F238E27FC236}">
                <a16:creationId xmlns:a16="http://schemas.microsoft.com/office/drawing/2014/main" id="{E200F3C1-0B48-637E-FD3C-2F343700CDD6}"/>
              </a:ext>
            </a:extLst>
          </p:cNvPr>
          <p:cNvPicPr>
            <a:picLocks noChangeAspect="1"/>
          </p:cNvPicPr>
          <p:nvPr/>
        </p:nvPicPr>
        <p:blipFill>
          <a:blip r:embed="rId17"/>
          <a:stretch>
            <a:fillRect/>
          </a:stretch>
        </p:blipFill>
        <p:spPr>
          <a:xfrm>
            <a:off x="5257451" y="2569479"/>
            <a:ext cx="1362608" cy="1325880"/>
          </a:xfrm>
          <a:prstGeom prst="rect">
            <a:avLst/>
          </a:prstGeom>
        </p:spPr>
      </p:pic>
      <p:pic>
        <p:nvPicPr>
          <p:cNvPr id="19" name="Picture 18" descr="A handshake in a circle&#10;&#10;Description automatically generated">
            <a:extLst>
              <a:ext uri="{FF2B5EF4-FFF2-40B4-BE49-F238E27FC236}">
                <a16:creationId xmlns:a16="http://schemas.microsoft.com/office/drawing/2014/main" id="{C7594CA6-0BE3-4D3C-41CF-237F036CB017}"/>
              </a:ext>
            </a:extLst>
          </p:cNvPr>
          <p:cNvPicPr>
            <a:picLocks noChangeAspect="1"/>
          </p:cNvPicPr>
          <p:nvPr/>
        </p:nvPicPr>
        <p:blipFill>
          <a:blip r:embed="rId18"/>
          <a:stretch>
            <a:fillRect/>
          </a:stretch>
        </p:blipFill>
        <p:spPr>
          <a:xfrm>
            <a:off x="7900586" y="1279471"/>
            <a:ext cx="1362608" cy="1325880"/>
          </a:xfrm>
          <a:prstGeom prst="rect">
            <a:avLst/>
          </a:prstGeom>
        </p:spPr>
      </p:pic>
      <p:pic>
        <p:nvPicPr>
          <p:cNvPr id="20" name="Picture 19" descr="A logo of people connected to each other&#10;&#10;Description automatically generated">
            <a:extLst>
              <a:ext uri="{FF2B5EF4-FFF2-40B4-BE49-F238E27FC236}">
                <a16:creationId xmlns:a16="http://schemas.microsoft.com/office/drawing/2014/main" id="{62A9662F-2373-5F3C-1125-A7C880B22038}"/>
              </a:ext>
            </a:extLst>
          </p:cNvPr>
          <p:cNvPicPr>
            <a:picLocks noChangeAspect="1"/>
          </p:cNvPicPr>
          <p:nvPr/>
        </p:nvPicPr>
        <p:blipFill>
          <a:blip r:embed="rId19"/>
          <a:stretch>
            <a:fillRect/>
          </a:stretch>
        </p:blipFill>
        <p:spPr>
          <a:xfrm>
            <a:off x="5259571" y="3904368"/>
            <a:ext cx="1362608" cy="1325880"/>
          </a:xfrm>
          <a:prstGeom prst="rect">
            <a:avLst/>
          </a:prstGeom>
        </p:spPr>
      </p:pic>
      <p:pic>
        <p:nvPicPr>
          <p:cNvPr id="21" name="Picture 20" descr="A blue line drawing of a planet&#10;&#10;Description automatically generated">
            <a:extLst>
              <a:ext uri="{FF2B5EF4-FFF2-40B4-BE49-F238E27FC236}">
                <a16:creationId xmlns:a16="http://schemas.microsoft.com/office/drawing/2014/main" id="{EC7F246D-9369-2AC6-126D-F09CA3D0F2D2}"/>
              </a:ext>
            </a:extLst>
          </p:cNvPr>
          <p:cNvPicPr>
            <a:picLocks noChangeAspect="1"/>
          </p:cNvPicPr>
          <p:nvPr/>
        </p:nvPicPr>
        <p:blipFill>
          <a:blip r:embed="rId20"/>
          <a:stretch>
            <a:fillRect/>
          </a:stretch>
        </p:blipFill>
        <p:spPr>
          <a:xfrm>
            <a:off x="2537905" y="1254777"/>
            <a:ext cx="1362608" cy="1325880"/>
          </a:xfrm>
          <a:prstGeom prst="rect">
            <a:avLst/>
          </a:prstGeom>
        </p:spPr>
      </p:pic>
      <p:pic>
        <p:nvPicPr>
          <p:cNvPr id="22" name="Picture 21" descr="A calendar with a check mark&#10;&#10;Description automatically generated">
            <a:extLst>
              <a:ext uri="{FF2B5EF4-FFF2-40B4-BE49-F238E27FC236}">
                <a16:creationId xmlns:a16="http://schemas.microsoft.com/office/drawing/2014/main" id="{432C9F4C-B2D2-FAF8-20B9-A808975003F5}"/>
              </a:ext>
            </a:extLst>
          </p:cNvPr>
          <p:cNvPicPr>
            <a:picLocks noChangeAspect="1"/>
          </p:cNvPicPr>
          <p:nvPr/>
        </p:nvPicPr>
        <p:blipFill>
          <a:blip r:embed="rId21"/>
          <a:stretch>
            <a:fillRect/>
          </a:stretch>
        </p:blipFill>
        <p:spPr>
          <a:xfrm>
            <a:off x="1173086" y="5199893"/>
            <a:ext cx="1362608" cy="1325880"/>
          </a:xfrm>
          <a:prstGeom prst="rect">
            <a:avLst/>
          </a:prstGeom>
        </p:spPr>
      </p:pic>
      <p:pic>
        <p:nvPicPr>
          <p:cNvPr id="23" name="Picture 22" descr="A blue target with a dart in the center&#10;&#10;Description automatically generated">
            <a:extLst>
              <a:ext uri="{FF2B5EF4-FFF2-40B4-BE49-F238E27FC236}">
                <a16:creationId xmlns:a16="http://schemas.microsoft.com/office/drawing/2014/main" id="{540AB63A-9C0A-C776-68D8-5E37085F1B70}"/>
              </a:ext>
            </a:extLst>
          </p:cNvPr>
          <p:cNvPicPr>
            <a:picLocks noChangeAspect="1"/>
          </p:cNvPicPr>
          <p:nvPr/>
        </p:nvPicPr>
        <p:blipFill>
          <a:blip r:embed="rId22"/>
          <a:stretch>
            <a:fillRect/>
          </a:stretch>
        </p:blipFill>
        <p:spPr>
          <a:xfrm>
            <a:off x="3896771" y="2546778"/>
            <a:ext cx="1362608" cy="1325880"/>
          </a:xfrm>
          <a:prstGeom prst="rect">
            <a:avLst/>
          </a:prstGeom>
        </p:spPr>
      </p:pic>
      <p:pic>
        <p:nvPicPr>
          <p:cNvPr id="24" name="Picture 23" descr="A blue arrow in a circle&#10;&#10;Description automatically generated">
            <a:extLst>
              <a:ext uri="{FF2B5EF4-FFF2-40B4-BE49-F238E27FC236}">
                <a16:creationId xmlns:a16="http://schemas.microsoft.com/office/drawing/2014/main" id="{A0360EFB-E2E6-7799-8F8F-7ED2FE5EEBFE}"/>
              </a:ext>
            </a:extLst>
          </p:cNvPr>
          <p:cNvPicPr>
            <a:picLocks noChangeAspect="1"/>
          </p:cNvPicPr>
          <p:nvPr/>
        </p:nvPicPr>
        <p:blipFill>
          <a:blip r:embed="rId23"/>
          <a:stretch>
            <a:fillRect/>
          </a:stretch>
        </p:blipFill>
        <p:spPr>
          <a:xfrm>
            <a:off x="7915688" y="2585843"/>
            <a:ext cx="1362608" cy="1325880"/>
          </a:xfrm>
          <a:prstGeom prst="rect">
            <a:avLst/>
          </a:prstGeom>
        </p:spPr>
      </p:pic>
    </p:spTree>
    <p:extLst>
      <p:ext uri="{BB962C8B-B14F-4D97-AF65-F5344CB8AC3E}">
        <p14:creationId xmlns:p14="http://schemas.microsoft.com/office/powerpoint/2010/main" val="23811513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logo of a trophy&#10;&#10;Description automatically generated">
            <a:extLst>
              <a:ext uri="{FF2B5EF4-FFF2-40B4-BE49-F238E27FC236}">
                <a16:creationId xmlns:a16="http://schemas.microsoft.com/office/drawing/2014/main" id="{598AACB0-6C2A-E16B-5340-5F05F6DDEB57}"/>
              </a:ext>
            </a:extLst>
          </p:cNvPr>
          <p:cNvPicPr>
            <a:picLocks noChangeAspect="1"/>
          </p:cNvPicPr>
          <p:nvPr/>
        </p:nvPicPr>
        <p:blipFill>
          <a:blip r:embed="rId2"/>
          <a:stretch>
            <a:fillRect/>
          </a:stretch>
        </p:blipFill>
        <p:spPr>
          <a:xfrm>
            <a:off x="3880341" y="5205309"/>
            <a:ext cx="1362608" cy="1325880"/>
          </a:xfrm>
          <a:prstGeom prst="rect">
            <a:avLst/>
          </a:prstGeom>
        </p:spPr>
      </p:pic>
      <p:pic>
        <p:nvPicPr>
          <p:cNvPr id="4" name="Picture 3" descr="A logo of a wrench and screwdriver&#10;&#10;Description automatically generated">
            <a:extLst>
              <a:ext uri="{FF2B5EF4-FFF2-40B4-BE49-F238E27FC236}">
                <a16:creationId xmlns:a16="http://schemas.microsoft.com/office/drawing/2014/main" id="{DD82D141-1234-9D3E-A4C5-365F14A1E116}"/>
              </a:ext>
            </a:extLst>
          </p:cNvPr>
          <p:cNvPicPr>
            <a:picLocks noChangeAspect="1"/>
          </p:cNvPicPr>
          <p:nvPr/>
        </p:nvPicPr>
        <p:blipFill>
          <a:blip r:embed="rId3"/>
          <a:stretch>
            <a:fillRect/>
          </a:stretch>
        </p:blipFill>
        <p:spPr>
          <a:xfrm>
            <a:off x="5252947" y="5197783"/>
            <a:ext cx="1362608" cy="1325880"/>
          </a:xfrm>
          <a:prstGeom prst="rect">
            <a:avLst/>
          </a:prstGeom>
        </p:spPr>
      </p:pic>
      <p:pic>
        <p:nvPicPr>
          <p:cNvPr id="5" name="Picture 4" descr="A blue star in a circle&#10;&#10;Description automatically generated">
            <a:extLst>
              <a:ext uri="{FF2B5EF4-FFF2-40B4-BE49-F238E27FC236}">
                <a16:creationId xmlns:a16="http://schemas.microsoft.com/office/drawing/2014/main" id="{4B5FFA5A-F36C-0D49-AC18-1C5059E9B013}"/>
              </a:ext>
            </a:extLst>
          </p:cNvPr>
          <p:cNvPicPr>
            <a:picLocks noChangeAspect="1"/>
          </p:cNvPicPr>
          <p:nvPr/>
        </p:nvPicPr>
        <p:blipFill>
          <a:blip r:embed="rId4"/>
          <a:stretch>
            <a:fillRect/>
          </a:stretch>
        </p:blipFill>
        <p:spPr>
          <a:xfrm>
            <a:off x="5257086" y="2562304"/>
            <a:ext cx="1362608" cy="1325880"/>
          </a:xfrm>
          <a:prstGeom prst="rect">
            <a:avLst/>
          </a:prstGeom>
        </p:spPr>
      </p:pic>
      <p:pic>
        <p:nvPicPr>
          <p:cNvPr id="6" name="Picture 5" descr="A blue line drawing of stars&#10;&#10;Description automatically generated">
            <a:extLst>
              <a:ext uri="{FF2B5EF4-FFF2-40B4-BE49-F238E27FC236}">
                <a16:creationId xmlns:a16="http://schemas.microsoft.com/office/drawing/2014/main" id="{73C1FBBE-B00D-7F06-975C-963ECED977EF}"/>
              </a:ext>
            </a:extLst>
          </p:cNvPr>
          <p:cNvPicPr>
            <a:picLocks noChangeAspect="1"/>
          </p:cNvPicPr>
          <p:nvPr/>
        </p:nvPicPr>
        <p:blipFill>
          <a:blip r:embed="rId5"/>
          <a:stretch>
            <a:fillRect/>
          </a:stretch>
        </p:blipFill>
        <p:spPr>
          <a:xfrm>
            <a:off x="1150482" y="3908392"/>
            <a:ext cx="1362608" cy="1325880"/>
          </a:xfrm>
          <a:prstGeom prst="rect">
            <a:avLst/>
          </a:prstGeom>
        </p:spPr>
      </p:pic>
      <p:pic>
        <p:nvPicPr>
          <p:cNvPr id="7" name="Picture 6" descr="A circular arrow with a black background&#10;&#10;Description automatically generated">
            <a:extLst>
              <a:ext uri="{FF2B5EF4-FFF2-40B4-BE49-F238E27FC236}">
                <a16:creationId xmlns:a16="http://schemas.microsoft.com/office/drawing/2014/main" id="{BFCE0CE0-1336-6A8D-0313-3F5052B8ACBE}"/>
              </a:ext>
            </a:extLst>
          </p:cNvPr>
          <p:cNvPicPr>
            <a:picLocks noChangeAspect="1"/>
          </p:cNvPicPr>
          <p:nvPr/>
        </p:nvPicPr>
        <p:blipFill>
          <a:blip r:embed="rId6"/>
          <a:stretch>
            <a:fillRect/>
          </a:stretch>
        </p:blipFill>
        <p:spPr>
          <a:xfrm>
            <a:off x="2461308" y="5211521"/>
            <a:ext cx="1362608" cy="1325880"/>
          </a:xfrm>
          <a:prstGeom prst="rect">
            <a:avLst/>
          </a:prstGeom>
        </p:spPr>
      </p:pic>
      <p:pic>
        <p:nvPicPr>
          <p:cNvPr id="8" name="Picture 7" descr="A blue circle with a symbol and arrows&#10;&#10;Description automatically generated">
            <a:extLst>
              <a:ext uri="{FF2B5EF4-FFF2-40B4-BE49-F238E27FC236}">
                <a16:creationId xmlns:a16="http://schemas.microsoft.com/office/drawing/2014/main" id="{2D31D32E-D81E-473C-2815-1EA1E8E00FFC}"/>
              </a:ext>
            </a:extLst>
          </p:cNvPr>
          <p:cNvPicPr>
            <a:picLocks noChangeAspect="1"/>
          </p:cNvPicPr>
          <p:nvPr/>
        </p:nvPicPr>
        <p:blipFill>
          <a:blip r:embed="rId7"/>
          <a:stretch>
            <a:fillRect/>
          </a:stretch>
        </p:blipFill>
        <p:spPr>
          <a:xfrm>
            <a:off x="9228176" y="1346902"/>
            <a:ext cx="1362608" cy="1325880"/>
          </a:xfrm>
          <a:prstGeom prst="rect">
            <a:avLst/>
          </a:prstGeom>
        </p:spPr>
      </p:pic>
      <p:pic>
        <p:nvPicPr>
          <p:cNvPr id="9" name="Picture 8" descr="A logo of a foreign language&#10;&#10;Description automatically generated">
            <a:extLst>
              <a:ext uri="{FF2B5EF4-FFF2-40B4-BE49-F238E27FC236}">
                <a16:creationId xmlns:a16="http://schemas.microsoft.com/office/drawing/2014/main" id="{11F91907-99C9-0B38-F0F2-45931FEFCD08}"/>
              </a:ext>
            </a:extLst>
          </p:cNvPr>
          <p:cNvPicPr>
            <a:picLocks noChangeAspect="1"/>
          </p:cNvPicPr>
          <p:nvPr/>
        </p:nvPicPr>
        <p:blipFill>
          <a:blip r:embed="rId8"/>
          <a:stretch>
            <a:fillRect/>
          </a:stretch>
        </p:blipFill>
        <p:spPr>
          <a:xfrm>
            <a:off x="7897148" y="1267826"/>
            <a:ext cx="1362608" cy="1325880"/>
          </a:xfrm>
          <a:prstGeom prst="rect">
            <a:avLst/>
          </a:prstGeom>
        </p:spPr>
      </p:pic>
      <p:pic>
        <p:nvPicPr>
          <p:cNvPr id="10" name="Picture 9" descr="A key in a circle&#10;&#10;Description automatically generated">
            <a:extLst>
              <a:ext uri="{FF2B5EF4-FFF2-40B4-BE49-F238E27FC236}">
                <a16:creationId xmlns:a16="http://schemas.microsoft.com/office/drawing/2014/main" id="{0D8F14AE-E3B2-3250-1B55-2381BC90BB6E}"/>
              </a:ext>
            </a:extLst>
          </p:cNvPr>
          <p:cNvPicPr>
            <a:picLocks noChangeAspect="1"/>
          </p:cNvPicPr>
          <p:nvPr/>
        </p:nvPicPr>
        <p:blipFill>
          <a:blip r:embed="rId9"/>
          <a:stretch>
            <a:fillRect/>
          </a:stretch>
        </p:blipFill>
        <p:spPr>
          <a:xfrm>
            <a:off x="7902911" y="2565730"/>
            <a:ext cx="1362608" cy="1325880"/>
          </a:xfrm>
          <a:prstGeom prst="rect">
            <a:avLst/>
          </a:prstGeom>
        </p:spPr>
      </p:pic>
      <p:pic>
        <p:nvPicPr>
          <p:cNvPr id="11" name="Picture 10" descr="A logo of a group of hands&#10;&#10;Description automatically generated">
            <a:extLst>
              <a:ext uri="{FF2B5EF4-FFF2-40B4-BE49-F238E27FC236}">
                <a16:creationId xmlns:a16="http://schemas.microsoft.com/office/drawing/2014/main" id="{A479B16C-BB65-6E3D-954B-C2D8DD31B040}"/>
              </a:ext>
            </a:extLst>
          </p:cNvPr>
          <p:cNvPicPr>
            <a:picLocks noChangeAspect="1"/>
          </p:cNvPicPr>
          <p:nvPr/>
        </p:nvPicPr>
        <p:blipFill>
          <a:blip r:embed="rId10"/>
          <a:stretch>
            <a:fillRect/>
          </a:stretch>
        </p:blipFill>
        <p:spPr>
          <a:xfrm>
            <a:off x="6584376" y="3886152"/>
            <a:ext cx="1362608" cy="1325880"/>
          </a:xfrm>
          <a:prstGeom prst="rect">
            <a:avLst/>
          </a:prstGeom>
        </p:spPr>
      </p:pic>
      <p:pic>
        <p:nvPicPr>
          <p:cNvPr id="12" name="Picture 11" descr="A logo of a plant growing out of the ground&#10;&#10;Description automatically generated">
            <a:extLst>
              <a:ext uri="{FF2B5EF4-FFF2-40B4-BE49-F238E27FC236}">
                <a16:creationId xmlns:a16="http://schemas.microsoft.com/office/drawing/2014/main" id="{76B9DBA5-C001-03D9-B228-04E843659122}"/>
              </a:ext>
            </a:extLst>
          </p:cNvPr>
          <p:cNvPicPr>
            <a:picLocks noChangeAspect="1"/>
          </p:cNvPicPr>
          <p:nvPr/>
        </p:nvPicPr>
        <p:blipFill>
          <a:blip r:embed="rId11"/>
          <a:stretch>
            <a:fillRect/>
          </a:stretch>
        </p:blipFill>
        <p:spPr>
          <a:xfrm>
            <a:off x="6599035" y="2577048"/>
            <a:ext cx="1362608" cy="1325880"/>
          </a:xfrm>
          <a:prstGeom prst="rect">
            <a:avLst/>
          </a:prstGeom>
        </p:spPr>
      </p:pic>
      <p:pic>
        <p:nvPicPr>
          <p:cNvPr id="13" name="Picture 12" descr="A logo of a graduation cap&#10;&#10;Description automatically generated">
            <a:extLst>
              <a:ext uri="{FF2B5EF4-FFF2-40B4-BE49-F238E27FC236}">
                <a16:creationId xmlns:a16="http://schemas.microsoft.com/office/drawing/2014/main" id="{57C5B658-CBB3-57F7-05BC-295C015E39F2}"/>
              </a:ext>
            </a:extLst>
          </p:cNvPr>
          <p:cNvPicPr>
            <a:picLocks noChangeAspect="1"/>
          </p:cNvPicPr>
          <p:nvPr/>
        </p:nvPicPr>
        <p:blipFill>
          <a:blip r:embed="rId12"/>
          <a:stretch>
            <a:fillRect/>
          </a:stretch>
        </p:blipFill>
        <p:spPr>
          <a:xfrm>
            <a:off x="3876398" y="1240609"/>
            <a:ext cx="1362608" cy="1325880"/>
          </a:xfrm>
          <a:prstGeom prst="rect">
            <a:avLst/>
          </a:prstGeom>
        </p:spPr>
      </p:pic>
      <p:pic>
        <p:nvPicPr>
          <p:cNvPr id="14" name="Picture 13" descr="A blue triangle in a circle&#10;&#10;Description automatically generated">
            <a:extLst>
              <a:ext uri="{FF2B5EF4-FFF2-40B4-BE49-F238E27FC236}">
                <a16:creationId xmlns:a16="http://schemas.microsoft.com/office/drawing/2014/main" id="{D407E794-6FED-8C56-BF90-50858B000DCA}"/>
              </a:ext>
            </a:extLst>
          </p:cNvPr>
          <p:cNvPicPr>
            <a:picLocks noChangeAspect="1"/>
          </p:cNvPicPr>
          <p:nvPr/>
        </p:nvPicPr>
        <p:blipFill>
          <a:blip r:embed="rId13"/>
          <a:stretch>
            <a:fillRect/>
          </a:stretch>
        </p:blipFill>
        <p:spPr>
          <a:xfrm>
            <a:off x="5252947" y="3887884"/>
            <a:ext cx="1362608" cy="1325880"/>
          </a:xfrm>
          <a:prstGeom prst="rect">
            <a:avLst/>
          </a:prstGeom>
        </p:spPr>
      </p:pic>
      <p:pic>
        <p:nvPicPr>
          <p:cNvPr id="15" name="Picture 14" descr="A circular black and white logo&#10;&#10;Description automatically generated with medium confidence">
            <a:extLst>
              <a:ext uri="{FF2B5EF4-FFF2-40B4-BE49-F238E27FC236}">
                <a16:creationId xmlns:a16="http://schemas.microsoft.com/office/drawing/2014/main" id="{1933FF40-21C8-406A-C4DE-202D7FEC4338}"/>
              </a:ext>
            </a:extLst>
          </p:cNvPr>
          <p:cNvPicPr>
            <a:picLocks noChangeAspect="1"/>
          </p:cNvPicPr>
          <p:nvPr/>
        </p:nvPicPr>
        <p:blipFill>
          <a:blip r:embed="rId14"/>
          <a:stretch>
            <a:fillRect/>
          </a:stretch>
        </p:blipFill>
        <p:spPr>
          <a:xfrm>
            <a:off x="2508028" y="2578781"/>
            <a:ext cx="1362608" cy="1325880"/>
          </a:xfrm>
          <a:prstGeom prst="rect">
            <a:avLst/>
          </a:prstGeom>
        </p:spPr>
      </p:pic>
      <p:pic>
        <p:nvPicPr>
          <p:cNvPr id="16" name="Picture 15" descr="A logo of a crown&#10;&#10;Description automatically generated">
            <a:extLst>
              <a:ext uri="{FF2B5EF4-FFF2-40B4-BE49-F238E27FC236}">
                <a16:creationId xmlns:a16="http://schemas.microsoft.com/office/drawing/2014/main" id="{2D8FBD20-5FEA-6928-75E8-DB6B3B097964}"/>
              </a:ext>
            </a:extLst>
          </p:cNvPr>
          <p:cNvPicPr>
            <a:picLocks noChangeAspect="1"/>
          </p:cNvPicPr>
          <p:nvPr/>
        </p:nvPicPr>
        <p:blipFill>
          <a:blip r:embed="rId15"/>
          <a:stretch>
            <a:fillRect/>
          </a:stretch>
        </p:blipFill>
        <p:spPr>
          <a:xfrm>
            <a:off x="2455982" y="3903209"/>
            <a:ext cx="1362608" cy="1325880"/>
          </a:xfrm>
          <a:prstGeom prst="rect">
            <a:avLst/>
          </a:prstGeom>
        </p:spPr>
      </p:pic>
      <p:pic>
        <p:nvPicPr>
          <p:cNvPr id="17" name="Picture 16" descr="A logo of buildings in a circle&#10;&#10;Description automatically generated">
            <a:extLst>
              <a:ext uri="{FF2B5EF4-FFF2-40B4-BE49-F238E27FC236}">
                <a16:creationId xmlns:a16="http://schemas.microsoft.com/office/drawing/2014/main" id="{B7517B88-B3D0-3075-378E-B63580BBFB5E}"/>
              </a:ext>
            </a:extLst>
          </p:cNvPr>
          <p:cNvPicPr>
            <a:picLocks noChangeAspect="1"/>
          </p:cNvPicPr>
          <p:nvPr/>
        </p:nvPicPr>
        <p:blipFill>
          <a:blip r:embed="rId16"/>
          <a:stretch>
            <a:fillRect/>
          </a:stretch>
        </p:blipFill>
        <p:spPr>
          <a:xfrm>
            <a:off x="5261667" y="1273160"/>
            <a:ext cx="1362608" cy="1325880"/>
          </a:xfrm>
          <a:prstGeom prst="rect">
            <a:avLst/>
          </a:prstGeom>
        </p:spPr>
      </p:pic>
      <p:pic>
        <p:nvPicPr>
          <p:cNvPr id="18" name="Picture 17" descr="A blue and black logo&#10;&#10;Description automatically generated with medium confidence">
            <a:extLst>
              <a:ext uri="{FF2B5EF4-FFF2-40B4-BE49-F238E27FC236}">
                <a16:creationId xmlns:a16="http://schemas.microsoft.com/office/drawing/2014/main" id="{5C0B23C4-854D-EACF-E3E4-70E8CDFF1FFD}"/>
              </a:ext>
            </a:extLst>
          </p:cNvPr>
          <p:cNvPicPr>
            <a:picLocks noChangeAspect="1"/>
          </p:cNvPicPr>
          <p:nvPr/>
        </p:nvPicPr>
        <p:blipFill>
          <a:blip r:embed="rId17"/>
          <a:stretch>
            <a:fillRect/>
          </a:stretch>
        </p:blipFill>
        <p:spPr>
          <a:xfrm>
            <a:off x="1149061" y="2580321"/>
            <a:ext cx="1362608" cy="1325880"/>
          </a:xfrm>
          <a:prstGeom prst="rect">
            <a:avLst/>
          </a:prstGeom>
        </p:spPr>
      </p:pic>
      <p:pic>
        <p:nvPicPr>
          <p:cNvPr id="19" name="Picture 18" descr="A book with a bookmark in a circle&#10;&#10;Description automatically generated">
            <a:extLst>
              <a:ext uri="{FF2B5EF4-FFF2-40B4-BE49-F238E27FC236}">
                <a16:creationId xmlns:a16="http://schemas.microsoft.com/office/drawing/2014/main" id="{EEDE834E-F32C-51FC-84A3-39ED29CEDAED}"/>
              </a:ext>
            </a:extLst>
          </p:cNvPr>
          <p:cNvPicPr>
            <a:picLocks noChangeAspect="1"/>
          </p:cNvPicPr>
          <p:nvPr/>
        </p:nvPicPr>
        <p:blipFill>
          <a:blip r:embed="rId18"/>
          <a:stretch>
            <a:fillRect/>
          </a:stretch>
        </p:blipFill>
        <p:spPr>
          <a:xfrm>
            <a:off x="3898865" y="3903209"/>
            <a:ext cx="1362608" cy="1325880"/>
          </a:xfrm>
          <a:prstGeom prst="rect">
            <a:avLst/>
          </a:prstGeom>
        </p:spPr>
      </p:pic>
      <p:pic>
        <p:nvPicPr>
          <p:cNvPr id="20" name="Picture 19" descr="A blue circle with a bookmark&#10;&#10;Description automatically generated">
            <a:extLst>
              <a:ext uri="{FF2B5EF4-FFF2-40B4-BE49-F238E27FC236}">
                <a16:creationId xmlns:a16="http://schemas.microsoft.com/office/drawing/2014/main" id="{76DBAFB1-437A-59E3-99CF-408310F11B0B}"/>
              </a:ext>
            </a:extLst>
          </p:cNvPr>
          <p:cNvPicPr>
            <a:picLocks noChangeAspect="1"/>
          </p:cNvPicPr>
          <p:nvPr/>
        </p:nvPicPr>
        <p:blipFill>
          <a:blip r:embed="rId19"/>
          <a:stretch>
            <a:fillRect/>
          </a:stretch>
        </p:blipFill>
        <p:spPr>
          <a:xfrm>
            <a:off x="1145832" y="1270557"/>
            <a:ext cx="1362608" cy="1325880"/>
          </a:xfrm>
          <a:prstGeom prst="rect">
            <a:avLst/>
          </a:prstGeom>
        </p:spPr>
      </p:pic>
      <p:pic>
        <p:nvPicPr>
          <p:cNvPr id="21" name="Picture 20" descr="A logo of cubes in a circle&#10;&#10;Description automatically generated">
            <a:extLst>
              <a:ext uri="{FF2B5EF4-FFF2-40B4-BE49-F238E27FC236}">
                <a16:creationId xmlns:a16="http://schemas.microsoft.com/office/drawing/2014/main" id="{ED095C2B-F71F-37EC-3983-04CD8DEDDAB8}"/>
              </a:ext>
            </a:extLst>
          </p:cNvPr>
          <p:cNvPicPr>
            <a:picLocks noChangeAspect="1"/>
          </p:cNvPicPr>
          <p:nvPr/>
        </p:nvPicPr>
        <p:blipFill>
          <a:blip r:embed="rId20"/>
          <a:stretch>
            <a:fillRect/>
          </a:stretch>
        </p:blipFill>
        <p:spPr>
          <a:xfrm>
            <a:off x="2515142" y="1260632"/>
            <a:ext cx="1362608" cy="1325880"/>
          </a:xfrm>
          <a:prstGeom prst="rect">
            <a:avLst/>
          </a:prstGeom>
        </p:spPr>
      </p:pic>
      <p:pic>
        <p:nvPicPr>
          <p:cNvPr id="22" name="Picture 21" descr="A logo of a binocular&#10;&#10;Description automatically generated">
            <a:extLst>
              <a:ext uri="{FF2B5EF4-FFF2-40B4-BE49-F238E27FC236}">
                <a16:creationId xmlns:a16="http://schemas.microsoft.com/office/drawing/2014/main" id="{9AACBFC7-B11E-7E0E-42DD-79D55A2759CE}"/>
              </a:ext>
            </a:extLst>
          </p:cNvPr>
          <p:cNvPicPr>
            <a:picLocks noChangeAspect="1"/>
          </p:cNvPicPr>
          <p:nvPr/>
        </p:nvPicPr>
        <p:blipFill>
          <a:blip r:embed="rId21"/>
          <a:stretch>
            <a:fillRect/>
          </a:stretch>
        </p:blipFill>
        <p:spPr>
          <a:xfrm>
            <a:off x="3893694" y="2577401"/>
            <a:ext cx="1362608" cy="1325880"/>
          </a:xfrm>
          <a:prstGeom prst="rect">
            <a:avLst/>
          </a:prstGeom>
        </p:spPr>
      </p:pic>
      <p:pic>
        <p:nvPicPr>
          <p:cNvPr id="23" name="Picture 22" descr="A graph in a circle with a arrow pointing up&#10;&#10;Description automatically generated">
            <a:extLst>
              <a:ext uri="{FF2B5EF4-FFF2-40B4-BE49-F238E27FC236}">
                <a16:creationId xmlns:a16="http://schemas.microsoft.com/office/drawing/2014/main" id="{1BE83646-8286-B97B-F797-4D6BCF2DEC67}"/>
              </a:ext>
            </a:extLst>
          </p:cNvPr>
          <p:cNvPicPr>
            <a:picLocks noChangeAspect="1"/>
          </p:cNvPicPr>
          <p:nvPr/>
        </p:nvPicPr>
        <p:blipFill>
          <a:blip r:embed="rId22"/>
          <a:stretch>
            <a:fillRect/>
          </a:stretch>
        </p:blipFill>
        <p:spPr>
          <a:xfrm>
            <a:off x="1160987" y="5197783"/>
            <a:ext cx="1362608" cy="1325880"/>
          </a:xfrm>
          <a:prstGeom prst="rect">
            <a:avLst/>
          </a:prstGeom>
        </p:spPr>
      </p:pic>
      <p:pic>
        <p:nvPicPr>
          <p:cNvPr id="24" name="Picture 23" descr="A blue line art of a shield with a star&#10;&#10;Description automatically generated">
            <a:extLst>
              <a:ext uri="{FF2B5EF4-FFF2-40B4-BE49-F238E27FC236}">
                <a16:creationId xmlns:a16="http://schemas.microsoft.com/office/drawing/2014/main" id="{1C7460A7-0E1C-81A9-8DAC-BE1E073D067E}"/>
              </a:ext>
            </a:extLst>
          </p:cNvPr>
          <p:cNvPicPr>
            <a:picLocks noChangeAspect="1"/>
          </p:cNvPicPr>
          <p:nvPr/>
        </p:nvPicPr>
        <p:blipFill>
          <a:blip r:embed="rId23"/>
          <a:stretch>
            <a:fillRect/>
          </a:stretch>
        </p:blipFill>
        <p:spPr>
          <a:xfrm>
            <a:off x="6605357" y="1248574"/>
            <a:ext cx="1362608" cy="1325880"/>
          </a:xfrm>
          <a:prstGeom prst="rect">
            <a:avLst/>
          </a:prstGeom>
        </p:spPr>
      </p:pic>
      <p:sp>
        <p:nvSpPr>
          <p:cNvPr id="25" name="Title 1">
            <a:extLst>
              <a:ext uri="{FF2B5EF4-FFF2-40B4-BE49-F238E27FC236}">
                <a16:creationId xmlns:a16="http://schemas.microsoft.com/office/drawing/2014/main" id="{ACDE1939-6C35-9A56-1A97-0931FDF9A38E}"/>
              </a:ext>
            </a:extLst>
          </p:cNvPr>
          <p:cNvSpPr txBox="1">
            <a:spLocks/>
          </p:cNvSpPr>
          <p:nvPr/>
        </p:nvSpPr>
        <p:spPr>
          <a:xfrm>
            <a:off x="522853" y="517163"/>
            <a:ext cx="1832890" cy="648979"/>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Century Gothic" panose="020B0502020202020204" pitchFamily="34" charset="0"/>
                <a:ea typeface="+mj-ea"/>
                <a:cs typeface="+mj-cs"/>
              </a:defRPr>
            </a:lvl1pPr>
          </a:lstStyle>
          <a:p>
            <a:r>
              <a:rPr lang="en-US" b="1" dirty="0">
                <a:latin typeface="Roboto" panose="02000000000000000000" pitchFamily="2" charset="0"/>
                <a:ea typeface="Roboto" panose="02000000000000000000" pitchFamily="2" charset="0"/>
              </a:rPr>
              <a:t>Icons</a:t>
            </a:r>
          </a:p>
        </p:txBody>
      </p:sp>
    </p:spTree>
    <p:extLst>
      <p:ext uri="{BB962C8B-B14F-4D97-AF65-F5344CB8AC3E}">
        <p14:creationId xmlns:p14="http://schemas.microsoft.com/office/powerpoint/2010/main" val="13152021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8B8A68-D65C-000E-6D34-4F456784592A}"/>
              </a:ext>
            </a:extLst>
          </p:cNvPr>
          <p:cNvSpPr txBox="1"/>
          <p:nvPr/>
        </p:nvSpPr>
        <p:spPr>
          <a:xfrm>
            <a:off x="1156447" y="1589723"/>
            <a:ext cx="4193627" cy="4443524"/>
          </a:xfrm>
          <a:prstGeom prst="rect">
            <a:avLst/>
          </a:prstGeom>
          <a:noFill/>
        </p:spPr>
        <p:txBody>
          <a:bodyPr wrap="square" rtlCol="0">
            <a:spAutoFit/>
          </a:bodyPr>
          <a:lstStyle/>
          <a:p>
            <a:pPr marL="285750" indent="-285750">
              <a:lnSpc>
                <a:spcPct val="200000"/>
              </a:lnSpc>
              <a:buFont typeface="Arial" panose="020B0604020202020204" pitchFamily="34" charset="0"/>
              <a:buChar char="•"/>
            </a:pPr>
            <a:r>
              <a:rPr lang="en-US" sz="1800" dirty="0">
                <a:solidFill>
                  <a:schemeClr val="tx1"/>
                </a:solidFill>
                <a:latin typeface="Roboto" panose="02000000000000000000" pitchFamily="2" charset="0"/>
                <a:ea typeface="Roboto" panose="02000000000000000000" pitchFamily="2" charset="0"/>
              </a:rPr>
              <a:t>Lorem Ipsum Dolor</a:t>
            </a:r>
          </a:p>
          <a:p>
            <a:pPr marL="285750" indent="-285750">
              <a:lnSpc>
                <a:spcPct val="200000"/>
              </a:lnSpc>
              <a:buFont typeface="Arial" panose="020B0604020202020204" pitchFamily="34" charset="0"/>
              <a:buChar char="•"/>
            </a:pPr>
            <a:r>
              <a:rPr lang="en-US" sz="1800" dirty="0">
                <a:solidFill>
                  <a:schemeClr val="tx1"/>
                </a:solidFill>
                <a:latin typeface="Roboto" panose="02000000000000000000" pitchFamily="2" charset="0"/>
                <a:ea typeface="Roboto" panose="02000000000000000000" pitchFamily="2" charset="0"/>
              </a:rPr>
              <a:t>Lorem Ipsum Dolor</a:t>
            </a:r>
          </a:p>
          <a:p>
            <a:pPr marL="285750" indent="-285750">
              <a:lnSpc>
                <a:spcPct val="200000"/>
              </a:lnSpc>
              <a:buFont typeface="Arial" panose="020B0604020202020204" pitchFamily="34" charset="0"/>
              <a:buChar char="•"/>
            </a:pPr>
            <a:r>
              <a:rPr lang="en-US" sz="1800" dirty="0">
                <a:solidFill>
                  <a:schemeClr val="tx1"/>
                </a:solidFill>
                <a:latin typeface="Roboto" panose="02000000000000000000" pitchFamily="2" charset="0"/>
                <a:ea typeface="Roboto" panose="02000000000000000000" pitchFamily="2" charset="0"/>
              </a:rPr>
              <a:t>Lorem Ipsum Dolor</a:t>
            </a: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lang="en-US" sz="1800" dirty="0">
                <a:solidFill>
                  <a:schemeClr val="tx1"/>
                </a:solidFill>
                <a:latin typeface="Roboto" panose="02000000000000000000" pitchFamily="2" charset="0"/>
                <a:ea typeface="Roboto" panose="02000000000000000000" pitchFamily="2" charset="0"/>
              </a:rPr>
              <a:t>Lorem Ipsum Dolor</a:t>
            </a:r>
          </a:p>
          <a:p>
            <a:pPr marL="285750" indent="-285750">
              <a:lnSpc>
                <a:spcPct val="200000"/>
              </a:lnSpc>
              <a:buFont typeface="Arial" panose="020B0604020202020204" pitchFamily="34" charset="0"/>
              <a:buChar char="•"/>
            </a:pPr>
            <a:r>
              <a:rPr lang="en-US" sz="1800" dirty="0">
                <a:solidFill>
                  <a:schemeClr val="tx1"/>
                </a:solidFill>
                <a:latin typeface="Roboto" panose="02000000000000000000" pitchFamily="2" charset="0"/>
                <a:ea typeface="Roboto" panose="02000000000000000000" pitchFamily="2" charset="0"/>
              </a:rPr>
              <a:t>Lorem Ipsum Dolor</a:t>
            </a:r>
          </a:p>
          <a:p>
            <a:pPr marL="285750" indent="-285750">
              <a:lnSpc>
                <a:spcPct val="200000"/>
              </a:lnSpc>
              <a:buFont typeface="Arial" panose="020B0604020202020204" pitchFamily="34" charset="0"/>
              <a:buChar char="•"/>
            </a:pPr>
            <a:r>
              <a:rPr lang="en-US" sz="1800" dirty="0">
                <a:solidFill>
                  <a:schemeClr val="tx1"/>
                </a:solidFill>
                <a:latin typeface="Roboto" panose="02000000000000000000" pitchFamily="2" charset="0"/>
                <a:ea typeface="Roboto" panose="02000000000000000000" pitchFamily="2" charset="0"/>
              </a:rPr>
              <a:t>Lorem Ipsum Dolor</a:t>
            </a:r>
          </a:p>
          <a:p>
            <a:pPr marL="285750" indent="-285750">
              <a:lnSpc>
                <a:spcPct val="200000"/>
              </a:lnSpc>
              <a:buFont typeface="Arial" panose="020B0604020202020204" pitchFamily="34" charset="0"/>
              <a:buChar char="•"/>
            </a:pPr>
            <a:r>
              <a:rPr lang="en-US" sz="1800" dirty="0">
                <a:solidFill>
                  <a:schemeClr val="tx1"/>
                </a:solidFill>
                <a:latin typeface="Roboto" panose="02000000000000000000" pitchFamily="2" charset="0"/>
                <a:ea typeface="Roboto" panose="02000000000000000000" pitchFamily="2" charset="0"/>
              </a:rPr>
              <a:t>Lorem Ipsum Dolor</a:t>
            </a:r>
          </a:p>
          <a:p>
            <a:pPr marL="285750" indent="-285750">
              <a:lnSpc>
                <a:spcPct val="200000"/>
              </a:lnSpc>
              <a:buFont typeface="Arial" panose="020B0604020202020204" pitchFamily="34" charset="0"/>
              <a:buChar char="•"/>
            </a:pPr>
            <a:r>
              <a:rPr lang="en-US" sz="1800" dirty="0">
                <a:solidFill>
                  <a:schemeClr val="tx1"/>
                </a:solidFill>
                <a:latin typeface="Roboto" panose="02000000000000000000" pitchFamily="2" charset="0"/>
                <a:ea typeface="Roboto" panose="02000000000000000000" pitchFamily="2" charset="0"/>
              </a:rPr>
              <a:t>Lorem Ipsum Dolor</a:t>
            </a:r>
          </a:p>
        </p:txBody>
      </p:sp>
      <p:sp>
        <p:nvSpPr>
          <p:cNvPr id="3" name="TextBox 2">
            <a:extLst>
              <a:ext uri="{FF2B5EF4-FFF2-40B4-BE49-F238E27FC236}">
                <a16:creationId xmlns:a16="http://schemas.microsoft.com/office/drawing/2014/main" id="{08EFBE95-293A-D2C4-2D9F-67316B8D1985}"/>
              </a:ext>
            </a:extLst>
          </p:cNvPr>
          <p:cNvSpPr txBox="1"/>
          <p:nvPr/>
        </p:nvSpPr>
        <p:spPr>
          <a:xfrm>
            <a:off x="646695" y="530464"/>
            <a:ext cx="3452648" cy="923330"/>
          </a:xfrm>
          <a:prstGeom prst="rect">
            <a:avLst/>
          </a:prstGeom>
          <a:noFill/>
        </p:spPr>
        <p:txBody>
          <a:bodyPr wrap="square" rtlCol="0">
            <a:spAutoFit/>
          </a:bodyPr>
          <a:lstStyle/>
          <a:p>
            <a:r>
              <a:rPr lang="en-US" sz="5400" b="1" dirty="0">
                <a:solidFill>
                  <a:schemeClr val="tx2"/>
                </a:solidFill>
                <a:latin typeface="Roboto" panose="02000000000000000000" pitchFamily="2" charset="0"/>
                <a:ea typeface="Roboto" panose="02000000000000000000" pitchFamily="2" charset="0"/>
              </a:rPr>
              <a:t>List Title</a:t>
            </a:r>
          </a:p>
        </p:txBody>
      </p:sp>
      <p:sp>
        <p:nvSpPr>
          <p:cNvPr id="4" name="TextBox 3">
            <a:extLst>
              <a:ext uri="{FF2B5EF4-FFF2-40B4-BE49-F238E27FC236}">
                <a16:creationId xmlns:a16="http://schemas.microsoft.com/office/drawing/2014/main" id="{67E277C1-C0C4-1117-B7D7-54266DB25876}"/>
              </a:ext>
            </a:extLst>
          </p:cNvPr>
          <p:cNvSpPr txBox="1"/>
          <p:nvPr/>
        </p:nvSpPr>
        <p:spPr>
          <a:xfrm>
            <a:off x="7152799" y="3259723"/>
            <a:ext cx="4193627" cy="338554"/>
          </a:xfrm>
          <a:prstGeom prst="rect">
            <a:avLst/>
          </a:prstGeom>
          <a:noFill/>
        </p:spPr>
        <p:txBody>
          <a:bodyPr wrap="square" rtlCol="0">
            <a:spAutoFit/>
          </a:bodyPr>
          <a:lstStyle/>
          <a:p>
            <a:pPr algn="ctr"/>
            <a:r>
              <a:rPr lang="en-US" sz="1600" b="1" dirty="0">
                <a:solidFill>
                  <a:schemeClr val="tx2"/>
                </a:solidFill>
                <a:latin typeface="Roboto" panose="02000000000000000000" pitchFamily="2" charset="0"/>
                <a:ea typeface="Roboto" panose="02000000000000000000" pitchFamily="2" charset="0"/>
              </a:rPr>
              <a:t>image</a:t>
            </a:r>
          </a:p>
        </p:txBody>
      </p:sp>
    </p:spTree>
    <p:extLst>
      <p:ext uri="{BB962C8B-B14F-4D97-AF65-F5344CB8AC3E}">
        <p14:creationId xmlns:p14="http://schemas.microsoft.com/office/powerpoint/2010/main" val="39926791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94062-E4BC-C3BF-A7F2-16C4E6F09E8A}"/>
            </a:ext>
          </a:extLst>
        </p:cNvPr>
        <p:cNvGrpSpPr/>
        <p:nvPr/>
      </p:nvGrpSpPr>
      <p:grpSpPr>
        <a:xfrm>
          <a:off x="0" y="0"/>
          <a:ext cx="0" cy="0"/>
          <a:chOff x="0" y="0"/>
          <a:chExt cx="0" cy="0"/>
        </a:xfrm>
      </p:grpSpPr>
    </p:spTree>
    <p:extLst>
      <p:ext uri="{BB962C8B-B14F-4D97-AF65-F5344CB8AC3E}">
        <p14:creationId xmlns:p14="http://schemas.microsoft.com/office/powerpoint/2010/main" val="3986896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F7363-602C-F5F0-1D58-B6A5559514F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DA1E3E9-18F5-0565-7A64-3CEE256261E9}"/>
              </a:ext>
            </a:extLst>
          </p:cNvPr>
          <p:cNvSpPr txBox="1"/>
          <p:nvPr/>
        </p:nvSpPr>
        <p:spPr>
          <a:xfrm>
            <a:off x="5568043" y="1469571"/>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364401DB-3518-5301-4F62-484A9ACF3177}"/>
              </a:ext>
            </a:extLst>
          </p:cNvPr>
          <p:cNvSpPr txBox="1"/>
          <p:nvPr/>
        </p:nvSpPr>
        <p:spPr>
          <a:xfrm>
            <a:off x="1991125" y="3003177"/>
            <a:ext cx="4533669" cy="2775055"/>
          </a:xfrm>
          <a:prstGeom prst="rect">
            <a:avLst/>
          </a:prstGeom>
          <a:noFill/>
        </p:spPr>
        <p:txBody>
          <a:bodyPr wrap="square" rtlCol="0">
            <a:spAutoFit/>
          </a:bodyPr>
          <a:lstStyle/>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0" indent="0" algn="ctr">
              <a:lnSpc>
                <a:spcPct val="200000"/>
              </a:lnSpc>
              <a:buFont typeface="Arial" panose="020B0604020202020204" pitchFamily="34" charset="0"/>
              <a:buNone/>
            </a:pPr>
            <a:endParaRPr lang="en-US" sz="1800" dirty="0">
              <a:latin typeface="Roboto" panose="02000000000000000000" pitchFamily="2" charset="0"/>
              <a:ea typeface="Roboto" panose="02000000000000000000" pitchFamily="2" charset="0"/>
            </a:endParaRPr>
          </a:p>
        </p:txBody>
      </p:sp>
      <p:sp>
        <p:nvSpPr>
          <p:cNvPr id="4" name="TextBox 3">
            <a:extLst>
              <a:ext uri="{FF2B5EF4-FFF2-40B4-BE49-F238E27FC236}">
                <a16:creationId xmlns:a16="http://schemas.microsoft.com/office/drawing/2014/main" id="{9AC7203D-3F12-C4E0-F131-5A99E681D950}"/>
              </a:ext>
            </a:extLst>
          </p:cNvPr>
          <p:cNvSpPr txBox="1"/>
          <p:nvPr/>
        </p:nvSpPr>
        <p:spPr>
          <a:xfrm>
            <a:off x="699865" y="963722"/>
            <a:ext cx="10792270" cy="923330"/>
          </a:xfrm>
          <a:prstGeom prst="rect">
            <a:avLst/>
          </a:prstGeom>
          <a:noFill/>
          <a:ln>
            <a:noFill/>
          </a:ln>
        </p:spPr>
        <p:txBody>
          <a:bodyPr wrap="square" rtlCol="0">
            <a:spAutoFit/>
          </a:bodyPr>
          <a:lstStyle/>
          <a:p>
            <a:pPr algn="ctr"/>
            <a:r>
              <a:rPr lang="en-US" sz="5400" b="1" dirty="0">
                <a:solidFill>
                  <a:schemeClr val="tx1"/>
                </a:solidFill>
                <a:latin typeface="Roboto" panose="02000000000000000000" pitchFamily="2" charset="0"/>
                <a:ea typeface="Roboto" panose="02000000000000000000" pitchFamily="2" charset="0"/>
              </a:rPr>
              <a:t>List Title</a:t>
            </a:r>
          </a:p>
        </p:txBody>
      </p:sp>
      <p:sp>
        <p:nvSpPr>
          <p:cNvPr id="5" name="TextBox 4">
            <a:extLst>
              <a:ext uri="{FF2B5EF4-FFF2-40B4-BE49-F238E27FC236}">
                <a16:creationId xmlns:a16="http://schemas.microsoft.com/office/drawing/2014/main" id="{15129DA6-1DAE-6F08-1F51-7D8440C71602}"/>
              </a:ext>
            </a:extLst>
          </p:cNvPr>
          <p:cNvSpPr txBox="1"/>
          <p:nvPr/>
        </p:nvSpPr>
        <p:spPr>
          <a:xfrm>
            <a:off x="5568043" y="3003177"/>
            <a:ext cx="4533669" cy="2775055"/>
          </a:xfrm>
          <a:prstGeom prst="rect">
            <a:avLst/>
          </a:prstGeom>
          <a:noFill/>
        </p:spPr>
        <p:txBody>
          <a:bodyPr wrap="square" rtlCol="0">
            <a:spAutoFit/>
          </a:bodyPr>
          <a:lstStyle/>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285750" indent="-285750" algn="ctr">
              <a:lnSpc>
                <a:spcPct val="200000"/>
              </a:lnSpc>
              <a:buFont typeface="Arial" panose="020B0604020202020204" pitchFamily="34" charset="0"/>
              <a:buChar char="•"/>
            </a:pPr>
            <a:r>
              <a:rPr lang="en-US" sz="1800" dirty="0">
                <a:latin typeface="Roboto" panose="02000000000000000000" pitchFamily="2" charset="0"/>
                <a:ea typeface="Roboto" panose="02000000000000000000" pitchFamily="2" charset="0"/>
              </a:rPr>
              <a:t>Lorem Ipsum Dolor</a:t>
            </a:r>
          </a:p>
          <a:p>
            <a:pPr marL="0" indent="0" algn="ctr">
              <a:lnSpc>
                <a:spcPct val="200000"/>
              </a:lnSpc>
              <a:buFont typeface="Arial" panose="020B0604020202020204" pitchFamily="34" charset="0"/>
              <a:buNone/>
            </a:pPr>
            <a:endParaRPr lang="en-US" sz="18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178868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56132-B375-BA1E-1543-83A0A88C2920}"/>
              </a:ext>
            </a:extLst>
          </p:cNvPr>
          <p:cNvSpPr>
            <a:spLocks noGrp="1"/>
          </p:cNvSpPr>
          <p:nvPr>
            <p:ph type="title"/>
          </p:nvPr>
        </p:nvSpPr>
        <p:spPr/>
        <p:txBody>
          <a:bodyPr/>
          <a:lstStyle/>
          <a:p>
            <a:endParaRPr lang="en-US" dirty="0">
              <a:solidFill>
                <a:schemeClr val="bg1"/>
              </a:solidFill>
            </a:endParaRPr>
          </a:p>
        </p:txBody>
      </p:sp>
    </p:spTree>
    <p:extLst>
      <p:ext uri="{BB962C8B-B14F-4D97-AF65-F5344CB8AC3E}">
        <p14:creationId xmlns:p14="http://schemas.microsoft.com/office/powerpoint/2010/main" val="2300292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556A8-693A-2E34-EF34-4E5A666D758A}"/>
              </a:ext>
            </a:extLst>
          </p:cNvPr>
          <p:cNvSpPr>
            <a:spLocks noGrp="1"/>
          </p:cNvSpPr>
          <p:nvPr>
            <p:ph type="title"/>
          </p:nvPr>
        </p:nvSpPr>
        <p:spPr/>
        <p:txBody>
          <a:bodyPr/>
          <a:lstStyle/>
          <a:p>
            <a:endParaRPr lang="en-US" dirty="0">
              <a:solidFill>
                <a:schemeClr val="bg1"/>
              </a:solidFill>
            </a:endParaRPr>
          </a:p>
        </p:txBody>
      </p:sp>
    </p:spTree>
    <p:extLst>
      <p:ext uri="{BB962C8B-B14F-4D97-AF65-F5344CB8AC3E}">
        <p14:creationId xmlns:p14="http://schemas.microsoft.com/office/powerpoint/2010/main" val="2984691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82E31-35B9-230A-C954-FDAB9668E3D9}"/>
              </a:ext>
            </a:extLst>
          </p:cNvPr>
          <p:cNvSpPr>
            <a:spLocks noGrp="1"/>
          </p:cNvSpPr>
          <p:nvPr>
            <p:ph type="title"/>
          </p:nvPr>
        </p:nvSpPr>
        <p:spPr/>
        <p:txBody>
          <a:bodyPr/>
          <a:lstStyle/>
          <a:p>
            <a:endParaRPr lang="en-US" dirty="0">
              <a:solidFill>
                <a:schemeClr val="bg1"/>
              </a:solidFill>
            </a:endParaRPr>
          </a:p>
        </p:txBody>
      </p:sp>
    </p:spTree>
    <p:extLst>
      <p:ext uri="{BB962C8B-B14F-4D97-AF65-F5344CB8AC3E}">
        <p14:creationId xmlns:p14="http://schemas.microsoft.com/office/powerpoint/2010/main" val="5134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25A4E-D2F4-9D63-D4DB-CEE697F74224}"/>
              </a:ext>
            </a:extLst>
          </p:cNvPr>
          <p:cNvSpPr>
            <a:spLocks noGrp="1"/>
          </p:cNvSpPr>
          <p:nvPr>
            <p:ph type="title"/>
          </p:nvPr>
        </p:nvSpPr>
        <p:spPr/>
        <p:txBody>
          <a:bodyPr/>
          <a:lstStyle/>
          <a:p>
            <a:endParaRPr lang="en-US" dirty="0">
              <a:solidFill>
                <a:schemeClr val="bg1"/>
              </a:solidFill>
            </a:endParaRPr>
          </a:p>
        </p:txBody>
      </p:sp>
    </p:spTree>
    <p:extLst>
      <p:ext uri="{BB962C8B-B14F-4D97-AF65-F5344CB8AC3E}">
        <p14:creationId xmlns:p14="http://schemas.microsoft.com/office/powerpoint/2010/main" val="1676670111"/>
      </p:ext>
    </p:extLst>
  </p:cSld>
  <p:clrMapOvr>
    <a:masterClrMapping/>
  </p:clrMapOvr>
</p:sld>
</file>

<file path=ppt/theme/theme1.xml><?xml version="1.0" encoding="utf-8"?>
<a:theme xmlns:a="http://schemas.openxmlformats.org/drawingml/2006/main" name="Office Theme">
  <a:themeElements>
    <a:clrScheme name="New EO">
      <a:dk1>
        <a:srgbClr val="0C0C30"/>
      </a:dk1>
      <a:lt1>
        <a:srgbClr val="FFFFFF"/>
      </a:lt1>
      <a:dk2>
        <a:srgbClr val="3C46F2"/>
      </a:dk2>
      <a:lt2>
        <a:srgbClr val="A3A7E3"/>
      </a:lt2>
      <a:accent1>
        <a:srgbClr val="FF346E"/>
      </a:accent1>
      <a:accent2>
        <a:srgbClr val="FA653C"/>
      </a:accent2>
      <a:accent3>
        <a:srgbClr val="EFB82E"/>
      </a:accent3>
      <a:accent4>
        <a:srgbClr val="1EA691"/>
      </a:accent4>
      <a:accent5>
        <a:srgbClr val="5E617D"/>
      </a:accent5>
      <a:accent6>
        <a:srgbClr val="B7B8C3"/>
      </a:accent6>
      <a:hlink>
        <a:srgbClr val="3C46F2"/>
      </a:hlink>
      <a:folHlink>
        <a:srgbClr val="FF346E"/>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7872G_EO Powerpoint Template_v01" id="{E5499123-668F-DA45-A0E5-4A90DC9A3B75}" vid="{AE06A59D-7D63-CB4D-A1DB-60D7363C190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7872G_EO Powerpoint Template_v01" id="{E5499123-668F-DA45-A0E5-4A90DC9A3B75}" vid="{2D7E24F7-894B-9143-9C79-41369728486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2583</TotalTime>
  <Words>105</Words>
  <Application>Microsoft Macintosh PowerPoint</Application>
  <PresentationFormat>Widescreen</PresentationFormat>
  <Paragraphs>43</Paragraphs>
  <Slides>43</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43</vt:i4>
      </vt:variant>
    </vt:vector>
  </HeadingPairs>
  <TitlesOfParts>
    <vt:vector size="50" baseType="lpstr">
      <vt:lpstr>Aptos</vt:lpstr>
      <vt:lpstr>Arial</vt:lpstr>
      <vt:lpstr>Calibri</vt:lpstr>
      <vt:lpstr>Century Gothic</vt:lpstr>
      <vt:lpstr>Roboto</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Icons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Ian Vibbert</dc:creator>
  <cp:lastModifiedBy>Ian Vibbert</cp:lastModifiedBy>
  <cp:revision>19</cp:revision>
  <dcterms:created xsi:type="dcterms:W3CDTF">2024-11-29T15:26:04Z</dcterms:created>
  <dcterms:modified xsi:type="dcterms:W3CDTF">2024-12-10T13:27:58Z</dcterms:modified>
</cp:coreProperties>
</file>